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4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214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07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3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0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90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23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6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46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0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9E7C3-35D5-4695-8369-B7557B5DBAD0}" type="datetimeFigureOut">
              <a:rPr lang="uk-UA" smtClean="0"/>
              <a:t>18.07.2024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F234-6B6C-4EAC-AF3F-1F61875A3E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81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d15-Savechko</dc:creator>
  <cp:lastModifiedBy>d15-Savechko</cp:lastModifiedBy>
  <cp:revision>10</cp:revision>
  <dcterms:created xsi:type="dcterms:W3CDTF">2024-05-15T09:32:19Z</dcterms:created>
  <dcterms:modified xsi:type="dcterms:W3CDTF">2024-07-18T12:44:45Z</dcterms:modified>
</cp:coreProperties>
</file>