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vml" ContentType="application/vnd.openxmlformats-officedocument.vmlDrawing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9" r:id="rId1"/>
    <p:sldMasterId id="2147483650" r:id="rId2"/>
    <p:sldMasterId id="2147483652" r:id="rId3"/>
  </p:sldMasterIdLst>
  <p:notesMasterIdLst>
    <p:notesMasterId r:id="rId53"/>
  </p:notesMasterIdLst>
  <p:handoutMasterIdLst>
    <p:handoutMasterId r:id="rId54"/>
  </p:handoutMasterIdLst>
  <p:sldIdLst>
    <p:sldId id="264" r:id="rId4"/>
    <p:sldId id="299" r:id="rId5"/>
    <p:sldId id="295" r:id="rId6"/>
    <p:sldId id="340" r:id="rId7"/>
    <p:sldId id="341" r:id="rId8"/>
    <p:sldId id="342" r:id="rId9"/>
    <p:sldId id="386" r:id="rId10"/>
    <p:sldId id="362" r:id="rId11"/>
    <p:sldId id="389" r:id="rId12"/>
    <p:sldId id="385" r:id="rId13"/>
    <p:sldId id="345" r:id="rId14"/>
    <p:sldId id="346" r:id="rId15"/>
    <p:sldId id="347" r:id="rId16"/>
    <p:sldId id="348" r:id="rId17"/>
    <p:sldId id="349" r:id="rId18"/>
    <p:sldId id="363" r:id="rId19"/>
    <p:sldId id="364" r:id="rId20"/>
    <p:sldId id="365" r:id="rId21"/>
    <p:sldId id="366" r:id="rId22"/>
    <p:sldId id="367" r:id="rId23"/>
    <p:sldId id="388" r:id="rId24"/>
    <p:sldId id="369" r:id="rId25"/>
    <p:sldId id="370" r:id="rId26"/>
    <p:sldId id="371" r:id="rId27"/>
    <p:sldId id="372" r:id="rId28"/>
    <p:sldId id="373" r:id="rId29"/>
    <p:sldId id="374" r:id="rId30"/>
    <p:sldId id="375" r:id="rId31"/>
    <p:sldId id="376" r:id="rId32"/>
    <p:sldId id="377" r:id="rId33"/>
    <p:sldId id="378" r:id="rId34"/>
    <p:sldId id="379" r:id="rId35"/>
    <p:sldId id="354" r:id="rId36"/>
    <p:sldId id="355" r:id="rId37"/>
    <p:sldId id="356" r:id="rId38"/>
    <p:sldId id="357" r:id="rId39"/>
    <p:sldId id="360" r:id="rId40"/>
    <p:sldId id="361" r:id="rId41"/>
    <p:sldId id="380" r:id="rId42"/>
    <p:sldId id="381" r:id="rId43"/>
    <p:sldId id="382" r:id="rId44"/>
    <p:sldId id="331" r:id="rId45"/>
    <p:sldId id="333" r:id="rId46"/>
    <p:sldId id="332" r:id="rId47"/>
    <p:sldId id="334" r:id="rId48"/>
    <p:sldId id="338" r:id="rId49"/>
    <p:sldId id="383" r:id="rId50"/>
    <p:sldId id="384" r:id="rId51"/>
    <p:sldId id="286" r:id="rId52"/>
  </p:sldIdLst>
  <p:sldSz cx="9144000" cy="6858000" type="screen4x3"/>
  <p:notesSz cx="6858000" cy="9144000"/>
  <p:defaultTextStyle>
    <a:defPPr>
      <a:defRPr lang="uk-U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CCCC00"/>
    <a:srgbClr val="005F8B"/>
    <a:srgbClr val="FFCC66"/>
    <a:srgbClr val="FFFF00"/>
    <a:srgbClr val="33CC33"/>
    <a:srgbClr val="FEA2A0"/>
    <a:srgbClr val="FF5050"/>
    <a:srgbClr val="FF33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97" autoAdjust="0"/>
    <p:restoredTop sz="86795" autoAdjust="0"/>
  </p:normalViewPr>
  <p:slideViewPr>
    <p:cSldViewPr snapToGrid="0">
      <p:cViewPr varScale="1">
        <p:scale>
          <a:sx n="83" d="100"/>
          <a:sy n="83" d="100"/>
        </p:scale>
        <p:origin x="-114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erasmus-entrepreneurs.eu/page.php?cid=5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CD4593-623C-492B-AA8F-9202D7AF5F0A}" type="doc">
      <dgm:prSet loTypeId="urn:microsoft.com/office/officeart/2005/8/layout/hProcess6" loCatId="process" qsTypeId="urn:microsoft.com/office/officeart/2005/8/quickstyle/simple1#1" qsCatId="simple" csTypeId="urn:microsoft.com/office/officeart/2005/8/colors/colorful5" csCatId="colorful" phldr="1"/>
      <dgm:spPr/>
      <dgm:t>
        <a:bodyPr/>
        <a:lstStyle/>
        <a:p>
          <a:endParaRPr lang="uk-UA"/>
        </a:p>
      </dgm:t>
    </dgm:pt>
    <dgm:pt modelId="{F2149963-891B-4585-9134-23952E7A49FC}">
      <dgm:prSet phldrT="[Текст]" custT="1"/>
      <dgm:spPr/>
      <dgm:t>
        <a:bodyPr/>
        <a:lstStyle/>
        <a:p>
          <a:r>
            <a:rPr lang="en-US" sz="1100" dirty="0" smtClean="0">
              <a:solidFill>
                <a:srgbClr val="005F8B"/>
              </a:solidFill>
              <a:latin typeface="Open Sans"/>
            </a:rPr>
            <a:t>1</a:t>
          </a:r>
          <a:endParaRPr lang="uk-UA" sz="1100" dirty="0">
            <a:solidFill>
              <a:srgbClr val="005F8B"/>
            </a:solidFill>
          </a:endParaRPr>
        </a:p>
      </dgm:t>
    </dgm:pt>
    <dgm:pt modelId="{ED31426E-E619-4018-8E81-693C9FA6E897}" type="parTrans" cxnId="{E846EF8A-4343-41F6-A338-22A72D5F9085}">
      <dgm:prSet/>
      <dgm:spPr/>
      <dgm:t>
        <a:bodyPr/>
        <a:lstStyle/>
        <a:p>
          <a:endParaRPr lang="uk-UA" sz="1100">
            <a:solidFill>
              <a:srgbClr val="005F8B"/>
            </a:solidFill>
          </a:endParaRPr>
        </a:p>
      </dgm:t>
    </dgm:pt>
    <dgm:pt modelId="{EDA85BF6-64E2-4F37-9CE2-062169E44B3A}" type="sibTrans" cxnId="{E846EF8A-4343-41F6-A338-22A72D5F9085}">
      <dgm:prSet/>
      <dgm:spPr/>
      <dgm:t>
        <a:bodyPr/>
        <a:lstStyle/>
        <a:p>
          <a:endParaRPr lang="uk-UA" sz="1100">
            <a:solidFill>
              <a:srgbClr val="005F8B"/>
            </a:solidFill>
          </a:endParaRPr>
        </a:p>
      </dgm:t>
    </dgm:pt>
    <dgm:pt modelId="{62861357-9E7D-4D80-9F69-B314CADEF6F8}">
      <dgm:prSet phldrT="[Текст]" custT="1"/>
      <dgm:spPr/>
      <dgm:t>
        <a:bodyPr/>
        <a:lstStyle/>
        <a:p>
          <a:r>
            <a:rPr lang="ru-RU" sz="1100" dirty="0" err="1" smtClean="0">
              <a:solidFill>
                <a:srgbClr val="005F8B"/>
              </a:solidFill>
            </a:rPr>
            <a:t>Формування</a:t>
          </a:r>
          <a:r>
            <a:rPr lang="ru-RU" sz="1100" dirty="0" smtClean="0">
              <a:solidFill>
                <a:srgbClr val="005F8B"/>
              </a:solidFill>
            </a:rPr>
            <a:t> </a:t>
          </a:r>
          <a:r>
            <a:rPr lang="ru-RU" sz="1100" dirty="0" err="1" smtClean="0">
              <a:solidFill>
                <a:srgbClr val="005F8B"/>
              </a:solidFill>
            </a:rPr>
            <a:t>аплікаційної</a:t>
          </a:r>
          <a:r>
            <a:rPr lang="ru-RU" sz="1100" dirty="0" smtClean="0">
              <a:solidFill>
                <a:srgbClr val="005F8B"/>
              </a:solidFill>
            </a:rPr>
            <a:t> </a:t>
          </a:r>
          <a:r>
            <a:rPr lang="ru-RU" sz="1100" dirty="0" err="1" smtClean="0">
              <a:solidFill>
                <a:srgbClr val="005F8B"/>
              </a:solidFill>
            </a:rPr>
            <a:t>форми</a:t>
          </a:r>
          <a:r>
            <a:rPr lang="ru-RU" sz="1100" dirty="0" smtClean="0">
              <a:solidFill>
                <a:srgbClr val="005F8B"/>
              </a:solidFill>
            </a:rPr>
            <a:t> </a:t>
          </a:r>
          <a:r>
            <a:rPr lang="ru-RU" sz="1100" dirty="0" err="1" smtClean="0">
              <a:solidFill>
                <a:srgbClr val="005F8B"/>
              </a:solidFill>
            </a:rPr>
            <a:t>онлайн</a:t>
          </a:r>
          <a:endParaRPr lang="uk-UA" sz="1100" dirty="0">
            <a:solidFill>
              <a:srgbClr val="005F8B"/>
            </a:solidFill>
          </a:endParaRPr>
        </a:p>
      </dgm:t>
    </dgm:pt>
    <dgm:pt modelId="{35E6A7A3-E5A2-4B7B-9387-94C9F1CD99C0}" type="parTrans" cxnId="{345AC573-26CC-43FB-BE27-B7AFC99C1F1C}">
      <dgm:prSet/>
      <dgm:spPr/>
      <dgm:t>
        <a:bodyPr/>
        <a:lstStyle/>
        <a:p>
          <a:endParaRPr lang="uk-UA" sz="1100">
            <a:solidFill>
              <a:srgbClr val="005F8B"/>
            </a:solidFill>
          </a:endParaRPr>
        </a:p>
      </dgm:t>
    </dgm:pt>
    <dgm:pt modelId="{0D0EE8EB-588B-4FAA-BB3D-E6A6F6D443F6}" type="sibTrans" cxnId="{345AC573-26CC-43FB-BE27-B7AFC99C1F1C}">
      <dgm:prSet/>
      <dgm:spPr/>
      <dgm:t>
        <a:bodyPr/>
        <a:lstStyle/>
        <a:p>
          <a:endParaRPr lang="uk-UA" sz="1100">
            <a:solidFill>
              <a:srgbClr val="005F8B"/>
            </a:solidFill>
          </a:endParaRPr>
        </a:p>
      </dgm:t>
    </dgm:pt>
    <dgm:pt modelId="{370717F0-E7D7-4F0D-9D45-DAD43C7EE1CF}">
      <dgm:prSet phldrT="[Текст]" custT="1"/>
      <dgm:spPr/>
      <dgm:t>
        <a:bodyPr/>
        <a:lstStyle/>
        <a:p>
          <a:r>
            <a:rPr lang="uk-UA" sz="1100" dirty="0" smtClean="0">
              <a:solidFill>
                <a:srgbClr val="005F8B"/>
              </a:solidFill>
            </a:rPr>
            <a:t>2</a:t>
          </a:r>
          <a:endParaRPr lang="uk-UA" sz="1100" dirty="0">
            <a:solidFill>
              <a:srgbClr val="005F8B"/>
            </a:solidFill>
          </a:endParaRPr>
        </a:p>
      </dgm:t>
    </dgm:pt>
    <dgm:pt modelId="{6A52F8CF-A727-46D3-88BD-18D4D6B0336E}" type="parTrans" cxnId="{1FB12FB1-1E48-4872-8493-0E8F6BF21A31}">
      <dgm:prSet/>
      <dgm:spPr/>
      <dgm:t>
        <a:bodyPr/>
        <a:lstStyle/>
        <a:p>
          <a:endParaRPr lang="uk-UA" sz="1100">
            <a:solidFill>
              <a:srgbClr val="005F8B"/>
            </a:solidFill>
          </a:endParaRPr>
        </a:p>
      </dgm:t>
    </dgm:pt>
    <dgm:pt modelId="{32480091-0A90-4BF4-A399-F1BAD6EDFA21}" type="sibTrans" cxnId="{1FB12FB1-1E48-4872-8493-0E8F6BF21A31}">
      <dgm:prSet/>
      <dgm:spPr/>
      <dgm:t>
        <a:bodyPr/>
        <a:lstStyle/>
        <a:p>
          <a:endParaRPr lang="uk-UA" sz="1100">
            <a:solidFill>
              <a:srgbClr val="005F8B"/>
            </a:solidFill>
          </a:endParaRPr>
        </a:p>
      </dgm:t>
    </dgm:pt>
    <dgm:pt modelId="{F6FEACCA-202B-431D-9953-4BF9D41BE020}">
      <dgm:prSet phldrT="[Текст]" custT="1"/>
      <dgm:spPr/>
      <dgm:t>
        <a:bodyPr/>
        <a:lstStyle/>
        <a:p>
          <a:r>
            <a:rPr lang="uk-UA" sz="1100" dirty="0" smtClean="0">
              <a:solidFill>
                <a:srgbClr val="005F8B"/>
              </a:solidFill>
            </a:rPr>
            <a:t>Підбір НП / ПП</a:t>
          </a:r>
          <a:endParaRPr lang="uk-UA" sz="1100" dirty="0">
            <a:solidFill>
              <a:srgbClr val="005F8B"/>
            </a:solidFill>
          </a:endParaRPr>
        </a:p>
      </dgm:t>
    </dgm:pt>
    <dgm:pt modelId="{2CDEC9A3-0C51-4B9F-B9E6-AF9A03108764}" type="parTrans" cxnId="{72D6FD04-DD29-45C8-93BE-8842EE47B5C4}">
      <dgm:prSet/>
      <dgm:spPr/>
      <dgm:t>
        <a:bodyPr/>
        <a:lstStyle/>
        <a:p>
          <a:endParaRPr lang="uk-UA" sz="1100">
            <a:solidFill>
              <a:srgbClr val="005F8B"/>
            </a:solidFill>
          </a:endParaRPr>
        </a:p>
      </dgm:t>
    </dgm:pt>
    <dgm:pt modelId="{439A0991-1624-4C7C-BBD0-173FF0C8C7C6}" type="sibTrans" cxnId="{72D6FD04-DD29-45C8-93BE-8842EE47B5C4}">
      <dgm:prSet/>
      <dgm:spPr/>
      <dgm:t>
        <a:bodyPr/>
        <a:lstStyle/>
        <a:p>
          <a:endParaRPr lang="uk-UA" sz="1100">
            <a:solidFill>
              <a:srgbClr val="005F8B"/>
            </a:solidFill>
          </a:endParaRPr>
        </a:p>
      </dgm:t>
    </dgm:pt>
    <dgm:pt modelId="{B0FB93B3-7A80-4F2B-A2D3-30FDEB50ADC3}">
      <dgm:prSet phldrT="[Текст]" custT="1"/>
      <dgm:spPr/>
      <dgm:t>
        <a:bodyPr/>
        <a:lstStyle/>
        <a:p>
          <a:r>
            <a:rPr lang="uk-UA" sz="1100" dirty="0" smtClean="0">
              <a:solidFill>
                <a:schemeClr val="bg1"/>
              </a:solidFill>
            </a:rPr>
            <a:t>3</a:t>
          </a:r>
          <a:endParaRPr lang="uk-UA" sz="1100" dirty="0">
            <a:solidFill>
              <a:schemeClr val="bg1"/>
            </a:solidFill>
          </a:endParaRPr>
        </a:p>
      </dgm:t>
    </dgm:pt>
    <dgm:pt modelId="{CED3C4A6-46F1-4D9A-875D-390EBD52523B}" type="parTrans" cxnId="{F9CC0E75-6138-4057-88DF-DA2DD7544EBE}">
      <dgm:prSet/>
      <dgm:spPr/>
      <dgm:t>
        <a:bodyPr/>
        <a:lstStyle/>
        <a:p>
          <a:endParaRPr lang="uk-UA" sz="1100">
            <a:solidFill>
              <a:srgbClr val="005F8B"/>
            </a:solidFill>
          </a:endParaRPr>
        </a:p>
      </dgm:t>
    </dgm:pt>
    <dgm:pt modelId="{6B9D212A-D779-45B8-8662-8FAB1D728590}" type="sibTrans" cxnId="{F9CC0E75-6138-4057-88DF-DA2DD7544EBE}">
      <dgm:prSet/>
      <dgm:spPr/>
      <dgm:t>
        <a:bodyPr/>
        <a:lstStyle/>
        <a:p>
          <a:endParaRPr lang="uk-UA" sz="1100">
            <a:solidFill>
              <a:srgbClr val="005F8B"/>
            </a:solidFill>
          </a:endParaRPr>
        </a:p>
      </dgm:t>
    </dgm:pt>
    <dgm:pt modelId="{09A7F96D-691C-47F6-B751-A5DD232581FD}">
      <dgm:prSet phldrT="[Текст]" custT="1"/>
      <dgm:spPr/>
      <dgm:t>
        <a:bodyPr/>
        <a:lstStyle/>
        <a:p>
          <a:r>
            <a:rPr lang="uk-UA" sz="1100" dirty="0" smtClean="0">
              <a:solidFill>
                <a:srgbClr val="005F8B"/>
              </a:solidFill>
            </a:rPr>
            <a:t>Підписання угоди про обмін</a:t>
          </a:r>
          <a:endParaRPr lang="uk-UA" sz="1100" dirty="0">
            <a:solidFill>
              <a:srgbClr val="005F8B"/>
            </a:solidFill>
          </a:endParaRPr>
        </a:p>
      </dgm:t>
    </dgm:pt>
    <dgm:pt modelId="{3377FA13-72A5-4583-8F36-860EA410ED28}" type="parTrans" cxnId="{08B7C2A2-C839-4282-A504-3D142EFC48E6}">
      <dgm:prSet/>
      <dgm:spPr/>
      <dgm:t>
        <a:bodyPr/>
        <a:lstStyle/>
        <a:p>
          <a:endParaRPr lang="uk-UA" sz="1100">
            <a:solidFill>
              <a:srgbClr val="005F8B"/>
            </a:solidFill>
          </a:endParaRPr>
        </a:p>
      </dgm:t>
    </dgm:pt>
    <dgm:pt modelId="{6920C71E-F54E-42C9-869A-F2D43BFE9773}" type="sibTrans" cxnId="{08B7C2A2-C839-4282-A504-3D142EFC48E6}">
      <dgm:prSet/>
      <dgm:spPr/>
      <dgm:t>
        <a:bodyPr/>
        <a:lstStyle/>
        <a:p>
          <a:endParaRPr lang="uk-UA" sz="1100">
            <a:solidFill>
              <a:srgbClr val="005F8B"/>
            </a:solidFill>
          </a:endParaRPr>
        </a:p>
      </dgm:t>
    </dgm:pt>
    <dgm:pt modelId="{A14DCF80-8163-4295-9121-1BBEDFD916C3}">
      <dgm:prSet phldrT="[Текст]" custT="1"/>
      <dgm:spPr/>
      <dgm:t>
        <a:bodyPr/>
        <a:lstStyle/>
        <a:p>
          <a:r>
            <a:rPr lang="ru-RU" sz="1100" dirty="0" smtClean="0">
              <a:solidFill>
                <a:schemeClr val="bg1"/>
              </a:solidFill>
            </a:rPr>
            <a:t>4</a:t>
          </a:r>
          <a:endParaRPr lang="uk-UA" sz="1100" dirty="0">
            <a:solidFill>
              <a:schemeClr val="bg1"/>
            </a:solidFill>
          </a:endParaRPr>
        </a:p>
      </dgm:t>
    </dgm:pt>
    <dgm:pt modelId="{F53ED613-7C3F-46B2-8904-6E102886AFD2}" type="parTrans" cxnId="{2C5F242B-B89C-4173-AEEF-6AD9EEABE76B}">
      <dgm:prSet/>
      <dgm:spPr/>
      <dgm:t>
        <a:bodyPr/>
        <a:lstStyle/>
        <a:p>
          <a:endParaRPr lang="uk-UA" sz="1100">
            <a:solidFill>
              <a:srgbClr val="005F8B"/>
            </a:solidFill>
          </a:endParaRPr>
        </a:p>
      </dgm:t>
    </dgm:pt>
    <dgm:pt modelId="{A5E35BA5-F742-4C33-BE61-5B7201AC88E4}" type="sibTrans" cxnId="{2C5F242B-B89C-4173-AEEF-6AD9EEABE76B}">
      <dgm:prSet/>
      <dgm:spPr/>
      <dgm:t>
        <a:bodyPr/>
        <a:lstStyle/>
        <a:p>
          <a:endParaRPr lang="uk-UA" sz="1100">
            <a:solidFill>
              <a:srgbClr val="005F8B"/>
            </a:solidFill>
          </a:endParaRPr>
        </a:p>
      </dgm:t>
    </dgm:pt>
    <dgm:pt modelId="{F537E9D1-A6DF-48CD-AD7E-E1D2505B4AE0}">
      <dgm:prSet phldrT="[Текст]" custT="1"/>
      <dgm:spPr/>
      <dgm:t>
        <a:bodyPr/>
        <a:lstStyle/>
        <a:p>
          <a:r>
            <a:rPr lang="ru-RU" sz="1000" dirty="0" err="1" smtClean="0">
              <a:solidFill>
                <a:srgbClr val="005F8B"/>
              </a:solidFill>
            </a:rPr>
            <a:t>Перебування</a:t>
          </a:r>
          <a:r>
            <a:rPr lang="ru-RU" sz="1000" dirty="0" smtClean="0">
              <a:solidFill>
                <a:srgbClr val="005F8B"/>
              </a:solidFill>
            </a:rPr>
            <a:t> </a:t>
          </a:r>
          <a:r>
            <a:rPr lang="ru-RU" sz="1100" dirty="0" smtClean="0">
              <a:solidFill>
                <a:srgbClr val="005F8B"/>
              </a:solidFill>
            </a:rPr>
            <a:t>за кордоном</a:t>
          </a:r>
          <a:endParaRPr lang="uk-UA" sz="1100" dirty="0">
            <a:solidFill>
              <a:srgbClr val="005F8B"/>
            </a:solidFill>
          </a:endParaRPr>
        </a:p>
      </dgm:t>
    </dgm:pt>
    <dgm:pt modelId="{C023021E-D053-4894-9476-B79E8A3852A2}" type="parTrans" cxnId="{9C7784B9-F0CE-43A7-A870-4A1C889C4E75}">
      <dgm:prSet/>
      <dgm:spPr/>
      <dgm:t>
        <a:bodyPr/>
        <a:lstStyle/>
        <a:p>
          <a:endParaRPr lang="uk-UA" sz="1100">
            <a:solidFill>
              <a:srgbClr val="005F8B"/>
            </a:solidFill>
          </a:endParaRPr>
        </a:p>
      </dgm:t>
    </dgm:pt>
    <dgm:pt modelId="{DE59F5A6-8108-421B-80FE-9E63C6AD5EA9}" type="sibTrans" cxnId="{9C7784B9-F0CE-43A7-A870-4A1C889C4E75}">
      <dgm:prSet/>
      <dgm:spPr/>
      <dgm:t>
        <a:bodyPr/>
        <a:lstStyle/>
        <a:p>
          <a:endParaRPr lang="uk-UA" sz="1100">
            <a:solidFill>
              <a:srgbClr val="005F8B"/>
            </a:solidFill>
          </a:endParaRPr>
        </a:p>
      </dgm:t>
    </dgm:pt>
    <dgm:pt modelId="{544AAF70-BB33-4838-8A6B-6E599A2D8584}" type="pres">
      <dgm:prSet presAssocID="{24CD4593-623C-492B-AA8F-9202D7AF5F0A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257ED15F-EBA7-4E40-827D-65C6BFE42A58}" type="pres">
      <dgm:prSet presAssocID="{F2149963-891B-4585-9134-23952E7A49FC}" presName="compNode" presStyleCnt="0"/>
      <dgm:spPr/>
    </dgm:pt>
    <dgm:pt modelId="{585A262F-2CF8-47C7-A070-EF6D63949A5A}" type="pres">
      <dgm:prSet presAssocID="{F2149963-891B-4585-9134-23952E7A49FC}" presName="noGeometry" presStyleCnt="0"/>
      <dgm:spPr/>
    </dgm:pt>
    <dgm:pt modelId="{749E80A5-87CC-4DBF-BF5D-671E427A3325}" type="pres">
      <dgm:prSet presAssocID="{F2149963-891B-4585-9134-23952E7A49FC}" presName="childTextVisible" presStyleLbl="b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99902F9-B996-4DB6-AE8D-DEBE6DECFAD3}" type="pres">
      <dgm:prSet presAssocID="{F2149963-891B-4585-9134-23952E7A49FC}" presName="childTextHidden" presStyleLbl="bgAccFollowNode1" presStyleIdx="0" presStyleCnt="4"/>
      <dgm:spPr/>
      <dgm:t>
        <a:bodyPr/>
        <a:lstStyle/>
        <a:p>
          <a:endParaRPr lang="uk-UA"/>
        </a:p>
      </dgm:t>
    </dgm:pt>
    <dgm:pt modelId="{1084E4CA-1518-43E4-A056-1940818E2E44}" type="pres">
      <dgm:prSet presAssocID="{F2149963-891B-4585-9134-23952E7A49FC}" presName="parentText" presStyleLbl="node1" presStyleIdx="0" presStyleCnt="4" custScaleX="50998" custScaleY="50998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27B831E-8993-4B63-91C6-98CF9399CE9B}" type="pres">
      <dgm:prSet presAssocID="{F2149963-891B-4585-9134-23952E7A49FC}" presName="aSpace" presStyleCnt="0"/>
      <dgm:spPr/>
    </dgm:pt>
    <dgm:pt modelId="{F273F71C-E338-454F-A80E-3AC4E48DBF66}" type="pres">
      <dgm:prSet presAssocID="{370717F0-E7D7-4F0D-9D45-DAD43C7EE1CF}" presName="compNode" presStyleCnt="0"/>
      <dgm:spPr/>
    </dgm:pt>
    <dgm:pt modelId="{D425BDD5-321D-4A26-B002-60485EA53EFA}" type="pres">
      <dgm:prSet presAssocID="{370717F0-E7D7-4F0D-9D45-DAD43C7EE1CF}" presName="noGeometry" presStyleCnt="0"/>
      <dgm:spPr/>
    </dgm:pt>
    <dgm:pt modelId="{744751C6-8B77-45A5-9764-19532EF7F8A2}" type="pres">
      <dgm:prSet presAssocID="{370717F0-E7D7-4F0D-9D45-DAD43C7EE1CF}" presName="childTextVisible" presStyleLbl="b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11FB3AB-5BE7-4DBB-A7E3-00D525F890CC}" type="pres">
      <dgm:prSet presAssocID="{370717F0-E7D7-4F0D-9D45-DAD43C7EE1CF}" presName="childTextHidden" presStyleLbl="bgAccFollowNode1" presStyleIdx="1" presStyleCnt="4"/>
      <dgm:spPr/>
      <dgm:t>
        <a:bodyPr/>
        <a:lstStyle/>
        <a:p>
          <a:endParaRPr lang="uk-UA"/>
        </a:p>
      </dgm:t>
    </dgm:pt>
    <dgm:pt modelId="{941A5DE5-32E4-4DE8-BEFE-013FC73308F4}" type="pres">
      <dgm:prSet presAssocID="{370717F0-E7D7-4F0D-9D45-DAD43C7EE1CF}" presName="parentText" presStyleLbl="node1" presStyleIdx="1" presStyleCnt="4" custScaleX="54776" custScaleY="53537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7A082C4-E074-4B82-95F8-522BEEB4EC67}" type="pres">
      <dgm:prSet presAssocID="{370717F0-E7D7-4F0D-9D45-DAD43C7EE1CF}" presName="aSpace" presStyleCnt="0"/>
      <dgm:spPr/>
    </dgm:pt>
    <dgm:pt modelId="{048C2BDB-8B56-425D-A2C5-9CF32146805E}" type="pres">
      <dgm:prSet presAssocID="{B0FB93B3-7A80-4F2B-A2D3-30FDEB50ADC3}" presName="compNode" presStyleCnt="0"/>
      <dgm:spPr/>
    </dgm:pt>
    <dgm:pt modelId="{872C07D7-AC10-4EF9-A3D5-3FD6AAD29886}" type="pres">
      <dgm:prSet presAssocID="{B0FB93B3-7A80-4F2B-A2D3-30FDEB50ADC3}" presName="noGeometry" presStyleCnt="0"/>
      <dgm:spPr/>
    </dgm:pt>
    <dgm:pt modelId="{FE98385B-C082-43B3-8512-529FA0F8B6CB}" type="pres">
      <dgm:prSet presAssocID="{B0FB93B3-7A80-4F2B-A2D3-30FDEB50ADC3}" presName="childTextVisible" presStyleLbl="b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F2B6B93-8966-412C-B1EC-04AB03FC96FD}" type="pres">
      <dgm:prSet presAssocID="{B0FB93B3-7A80-4F2B-A2D3-30FDEB50ADC3}" presName="childTextHidden" presStyleLbl="bgAccFollowNode1" presStyleIdx="2" presStyleCnt="4"/>
      <dgm:spPr/>
      <dgm:t>
        <a:bodyPr/>
        <a:lstStyle/>
        <a:p>
          <a:endParaRPr lang="uk-UA"/>
        </a:p>
      </dgm:t>
    </dgm:pt>
    <dgm:pt modelId="{DBB7F27B-37EB-4A7F-8921-F4DCCAB3CB6D}" type="pres">
      <dgm:prSet presAssocID="{B0FB93B3-7A80-4F2B-A2D3-30FDEB50ADC3}" presName="parentText" presStyleLbl="node1" presStyleIdx="2" presStyleCnt="4" custScaleX="54296" custScaleY="54296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09EEFB1-2424-4DAC-9D99-8779C29FF7BD}" type="pres">
      <dgm:prSet presAssocID="{B0FB93B3-7A80-4F2B-A2D3-30FDEB50ADC3}" presName="aSpace" presStyleCnt="0"/>
      <dgm:spPr/>
    </dgm:pt>
    <dgm:pt modelId="{E9F2085B-DAE1-420A-AD5B-A882A4D1244C}" type="pres">
      <dgm:prSet presAssocID="{A14DCF80-8163-4295-9121-1BBEDFD916C3}" presName="compNode" presStyleCnt="0"/>
      <dgm:spPr/>
    </dgm:pt>
    <dgm:pt modelId="{83204B23-4228-4320-8978-44B915B550DD}" type="pres">
      <dgm:prSet presAssocID="{A14DCF80-8163-4295-9121-1BBEDFD916C3}" presName="noGeometry" presStyleCnt="0"/>
      <dgm:spPr/>
    </dgm:pt>
    <dgm:pt modelId="{75405343-415B-4CD7-900F-4572F041551A}" type="pres">
      <dgm:prSet presAssocID="{A14DCF80-8163-4295-9121-1BBEDFD916C3}" presName="childTextVisible" presStyleLbl="b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B2F66BE-C372-4ADC-9DA3-5FB9D5426F46}" type="pres">
      <dgm:prSet presAssocID="{A14DCF80-8163-4295-9121-1BBEDFD916C3}" presName="childTextHidden" presStyleLbl="bgAccFollowNode1" presStyleIdx="3" presStyleCnt="4"/>
      <dgm:spPr/>
      <dgm:t>
        <a:bodyPr/>
        <a:lstStyle/>
        <a:p>
          <a:endParaRPr lang="uk-UA"/>
        </a:p>
      </dgm:t>
    </dgm:pt>
    <dgm:pt modelId="{B4CF4032-4907-4315-A031-B275EA300AAE}" type="pres">
      <dgm:prSet presAssocID="{A14DCF80-8163-4295-9121-1BBEDFD916C3}" presName="parentText" presStyleLbl="node1" presStyleIdx="3" presStyleCnt="4" custScaleX="51713" custScaleY="5171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F9CC0E75-6138-4057-88DF-DA2DD7544EBE}" srcId="{24CD4593-623C-492B-AA8F-9202D7AF5F0A}" destId="{B0FB93B3-7A80-4F2B-A2D3-30FDEB50ADC3}" srcOrd="2" destOrd="0" parTransId="{CED3C4A6-46F1-4D9A-875D-390EBD52523B}" sibTransId="{6B9D212A-D779-45B8-8662-8FAB1D728590}"/>
    <dgm:cxn modelId="{C5CB9FD9-02F1-41A2-AF5F-7DDFA1F1D100}" type="presOf" srcId="{F2149963-891B-4585-9134-23952E7A49FC}" destId="{1084E4CA-1518-43E4-A056-1940818E2E44}" srcOrd="0" destOrd="0" presId="urn:microsoft.com/office/officeart/2005/8/layout/hProcess6"/>
    <dgm:cxn modelId="{255778D6-F2C7-4ED7-BE1B-6FBE9FA4CFC3}" type="presOf" srcId="{F537E9D1-A6DF-48CD-AD7E-E1D2505B4AE0}" destId="{75405343-415B-4CD7-900F-4572F041551A}" srcOrd="0" destOrd="0" presId="urn:microsoft.com/office/officeart/2005/8/layout/hProcess6"/>
    <dgm:cxn modelId="{C5F84BFB-16BB-4C41-95AA-D1CA0C5E6191}" type="presOf" srcId="{370717F0-E7D7-4F0D-9D45-DAD43C7EE1CF}" destId="{941A5DE5-32E4-4DE8-BEFE-013FC73308F4}" srcOrd="0" destOrd="0" presId="urn:microsoft.com/office/officeart/2005/8/layout/hProcess6"/>
    <dgm:cxn modelId="{72D6FD04-DD29-45C8-93BE-8842EE47B5C4}" srcId="{370717F0-E7D7-4F0D-9D45-DAD43C7EE1CF}" destId="{F6FEACCA-202B-431D-9953-4BF9D41BE020}" srcOrd="0" destOrd="0" parTransId="{2CDEC9A3-0C51-4B9F-B9E6-AF9A03108764}" sibTransId="{439A0991-1624-4C7C-BBD0-173FF0C8C7C6}"/>
    <dgm:cxn modelId="{14A76DE6-47DA-4E8C-9CFE-E319CD69E487}" type="presOf" srcId="{F6FEACCA-202B-431D-9953-4BF9D41BE020}" destId="{111FB3AB-5BE7-4DBB-A7E3-00D525F890CC}" srcOrd="1" destOrd="0" presId="urn:microsoft.com/office/officeart/2005/8/layout/hProcess6"/>
    <dgm:cxn modelId="{4B67ED2F-9065-4FCC-95D5-5995D55A7C08}" type="presOf" srcId="{F537E9D1-A6DF-48CD-AD7E-E1D2505B4AE0}" destId="{3B2F66BE-C372-4ADC-9DA3-5FB9D5426F46}" srcOrd="1" destOrd="0" presId="urn:microsoft.com/office/officeart/2005/8/layout/hProcess6"/>
    <dgm:cxn modelId="{DDE197BC-FC4C-4DE4-980A-5B9C90A6911B}" type="presOf" srcId="{F6FEACCA-202B-431D-9953-4BF9D41BE020}" destId="{744751C6-8B77-45A5-9764-19532EF7F8A2}" srcOrd="0" destOrd="0" presId="urn:microsoft.com/office/officeart/2005/8/layout/hProcess6"/>
    <dgm:cxn modelId="{40E85C32-2861-4C05-836C-0EB3B3181FDC}" type="presOf" srcId="{09A7F96D-691C-47F6-B751-A5DD232581FD}" destId="{7F2B6B93-8966-412C-B1EC-04AB03FC96FD}" srcOrd="1" destOrd="0" presId="urn:microsoft.com/office/officeart/2005/8/layout/hProcess6"/>
    <dgm:cxn modelId="{E08CAB77-80CC-4B04-849C-58294554DA52}" type="presOf" srcId="{62861357-9E7D-4D80-9F69-B314CADEF6F8}" destId="{199902F9-B996-4DB6-AE8D-DEBE6DECFAD3}" srcOrd="1" destOrd="0" presId="urn:microsoft.com/office/officeart/2005/8/layout/hProcess6"/>
    <dgm:cxn modelId="{1FB12FB1-1E48-4872-8493-0E8F6BF21A31}" srcId="{24CD4593-623C-492B-AA8F-9202D7AF5F0A}" destId="{370717F0-E7D7-4F0D-9D45-DAD43C7EE1CF}" srcOrd="1" destOrd="0" parTransId="{6A52F8CF-A727-46D3-88BD-18D4D6B0336E}" sibTransId="{32480091-0A90-4BF4-A399-F1BAD6EDFA21}"/>
    <dgm:cxn modelId="{6B088884-D188-4D61-B04B-1FF0CEAA4EDD}" type="presOf" srcId="{09A7F96D-691C-47F6-B751-A5DD232581FD}" destId="{FE98385B-C082-43B3-8512-529FA0F8B6CB}" srcOrd="0" destOrd="0" presId="urn:microsoft.com/office/officeart/2005/8/layout/hProcess6"/>
    <dgm:cxn modelId="{345AC573-26CC-43FB-BE27-B7AFC99C1F1C}" srcId="{F2149963-891B-4585-9134-23952E7A49FC}" destId="{62861357-9E7D-4D80-9F69-B314CADEF6F8}" srcOrd="0" destOrd="0" parTransId="{35E6A7A3-E5A2-4B7B-9387-94C9F1CD99C0}" sibTransId="{0D0EE8EB-588B-4FAA-BB3D-E6A6F6D443F6}"/>
    <dgm:cxn modelId="{2C5F242B-B89C-4173-AEEF-6AD9EEABE76B}" srcId="{24CD4593-623C-492B-AA8F-9202D7AF5F0A}" destId="{A14DCF80-8163-4295-9121-1BBEDFD916C3}" srcOrd="3" destOrd="0" parTransId="{F53ED613-7C3F-46B2-8904-6E102886AFD2}" sibTransId="{A5E35BA5-F742-4C33-BE61-5B7201AC88E4}"/>
    <dgm:cxn modelId="{BFCD8E92-3E07-4E0B-877D-EFC7E9E16A4A}" type="presOf" srcId="{62861357-9E7D-4D80-9F69-B314CADEF6F8}" destId="{749E80A5-87CC-4DBF-BF5D-671E427A3325}" srcOrd="0" destOrd="0" presId="urn:microsoft.com/office/officeart/2005/8/layout/hProcess6"/>
    <dgm:cxn modelId="{8904A6F7-7C60-4219-8494-442B41AB9FF5}" type="presOf" srcId="{24CD4593-623C-492B-AA8F-9202D7AF5F0A}" destId="{544AAF70-BB33-4838-8A6B-6E599A2D8584}" srcOrd="0" destOrd="0" presId="urn:microsoft.com/office/officeart/2005/8/layout/hProcess6"/>
    <dgm:cxn modelId="{08B7C2A2-C839-4282-A504-3D142EFC48E6}" srcId="{B0FB93B3-7A80-4F2B-A2D3-30FDEB50ADC3}" destId="{09A7F96D-691C-47F6-B751-A5DD232581FD}" srcOrd="0" destOrd="0" parTransId="{3377FA13-72A5-4583-8F36-860EA410ED28}" sibTransId="{6920C71E-F54E-42C9-869A-F2D43BFE9773}"/>
    <dgm:cxn modelId="{0F6FFE32-C5FA-45EA-9258-EC136160767C}" type="presOf" srcId="{A14DCF80-8163-4295-9121-1BBEDFD916C3}" destId="{B4CF4032-4907-4315-A031-B275EA300AAE}" srcOrd="0" destOrd="0" presId="urn:microsoft.com/office/officeart/2005/8/layout/hProcess6"/>
    <dgm:cxn modelId="{9C7784B9-F0CE-43A7-A870-4A1C889C4E75}" srcId="{A14DCF80-8163-4295-9121-1BBEDFD916C3}" destId="{F537E9D1-A6DF-48CD-AD7E-E1D2505B4AE0}" srcOrd="0" destOrd="0" parTransId="{C023021E-D053-4894-9476-B79E8A3852A2}" sibTransId="{DE59F5A6-8108-421B-80FE-9E63C6AD5EA9}"/>
    <dgm:cxn modelId="{EDCACCCA-DCD6-4724-9D8A-18FEA49C3C58}" type="presOf" srcId="{B0FB93B3-7A80-4F2B-A2D3-30FDEB50ADC3}" destId="{DBB7F27B-37EB-4A7F-8921-F4DCCAB3CB6D}" srcOrd="0" destOrd="0" presId="urn:microsoft.com/office/officeart/2005/8/layout/hProcess6"/>
    <dgm:cxn modelId="{E846EF8A-4343-41F6-A338-22A72D5F9085}" srcId="{24CD4593-623C-492B-AA8F-9202D7AF5F0A}" destId="{F2149963-891B-4585-9134-23952E7A49FC}" srcOrd="0" destOrd="0" parTransId="{ED31426E-E619-4018-8E81-693C9FA6E897}" sibTransId="{EDA85BF6-64E2-4F37-9CE2-062169E44B3A}"/>
    <dgm:cxn modelId="{AD292DC4-B860-4420-B20D-CEE3DF9FA870}" type="presParOf" srcId="{544AAF70-BB33-4838-8A6B-6E599A2D8584}" destId="{257ED15F-EBA7-4E40-827D-65C6BFE42A58}" srcOrd="0" destOrd="0" presId="urn:microsoft.com/office/officeart/2005/8/layout/hProcess6"/>
    <dgm:cxn modelId="{3FE15E6F-E508-4DF2-B16B-B0B4D2A2A691}" type="presParOf" srcId="{257ED15F-EBA7-4E40-827D-65C6BFE42A58}" destId="{585A262F-2CF8-47C7-A070-EF6D63949A5A}" srcOrd="0" destOrd="0" presId="urn:microsoft.com/office/officeart/2005/8/layout/hProcess6"/>
    <dgm:cxn modelId="{9AE3ECAA-81E2-42DF-B5B0-59258114A890}" type="presParOf" srcId="{257ED15F-EBA7-4E40-827D-65C6BFE42A58}" destId="{749E80A5-87CC-4DBF-BF5D-671E427A3325}" srcOrd="1" destOrd="0" presId="urn:microsoft.com/office/officeart/2005/8/layout/hProcess6"/>
    <dgm:cxn modelId="{7ADF1BEA-F00A-49CA-AB35-F929DFB3D0EF}" type="presParOf" srcId="{257ED15F-EBA7-4E40-827D-65C6BFE42A58}" destId="{199902F9-B996-4DB6-AE8D-DEBE6DECFAD3}" srcOrd="2" destOrd="0" presId="urn:microsoft.com/office/officeart/2005/8/layout/hProcess6"/>
    <dgm:cxn modelId="{28E01CE1-6DF6-42BD-A21F-A00DDA337DC1}" type="presParOf" srcId="{257ED15F-EBA7-4E40-827D-65C6BFE42A58}" destId="{1084E4CA-1518-43E4-A056-1940818E2E44}" srcOrd="3" destOrd="0" presId="urn:microsoft.com/office/officeart/2005/8/layout/hProcess6"/>
    <dgm:cxn modelId="{9B0F09E2-5B6B-4152-8941-66CBA24FE358}" type="presParOf" srcId="{544AAF70-BB33-4838-8A6B-6E599A2D8584}" destId="{027B831E-8993-4B63-91C6-98CF9399CE9B}" srcOrd="1" destOrd="0" presId="urn:microsoft.com/office/officeart/2005/8/layout/hProcess6"/>
    <dgm:cxn modelId="{F38731FF-B5AA-4BEE-9B72-7DC7B6EA4D45}" type="presParOf" srcId="{544AAF70-BB33-4838-8A6B-6E599A2D8584}" destId="{F273F71C-E338-454F-A80E-3AC4E48DBF66}" srcOrd="2" destOrd="0" presId="urn:microsoft.com/office/officeart/2005/8/layout/hProcess6"/>
    <dgm:cxn modelId="{EAA58076-F7B2-498D-944D-CB9F4A173135}" type="presParOf" srcId="{F273F71C-E338-454F-A80E-3AC4E48DBF66}" destId="{D425BDD5-321D-4A26-B002-60485EA53EFA}" srcOrd="0" destOrd="0" presId="urn:microsoft.com/office/officeart/2005/8/layout/hProcess6"/>
    <dgm:cxn modelId="{187FCBF9-2FF5-4498-BFD5-C32F03E4CB8C}" type="presParOf" srcId="{F273F71C-E338-454F-A80E-3AC4E48DBF66}" destId="{744751C6-8B77-45A5-9764-19532EF7F8A2}" srcOrd="1" destOrd="0" presId="urn:microsoft.com/office/officeart/2005/8/layout/hProcess6"/>
    <dgm:cxn modelId="{FC761922-EADD-4D6A-A9E2-A36D2432106F}" type="presParOf" srcId="{F273F71C-E338-454F-A80E-3AC4E48DBF66}" destId="{111FB3AB-5BE7-4DBB-A7E3-00D525F890CC}" srcOrd="2" destOrd="0" presId="urn:microsoft.com/office/officeart/2005/8/layout/hProcess6"/>
    <dgm:cxn modelId="{A319D41E-3912-4496-B67C-ADDF49BA596F}" type="presParOf" srcId="{F273F71C-E338-454F-A80E-3AC4E48DBF66}" destId="{941A5DE5-32E4-4DE8-BEFE-013FC73308F4}" srcOrd="3" destOrd="0" presId="urn:microsoft.com/office/officeart/2005/8/layout/hProcess6"/>
    <dgm:cxn modelId="{51C96ED6-4387-45AF-81A5-2DCA93A1D21B}" type="presParOf" srcId="{544AAF70-BB33-4838-8A6B-6E599A2D8584}" destId="{47A082C4-E074-4B82-95F8-522BEEB4EC67}" srcOrd="3" destOrd="0" presId="urn:microsoft.com/office/officeart/2005/8/layout/hProcess6"/>
    <dgm:cxn modelId="{09E48DED-522D-4DAB-AB6A-2F286A1C7A23}" type="presParOf" srcId="{544AAF70-BB33-4838-8A6B-6E599A2D8584}" destId="{048C2BDB-8B56-425D-A2C5-9CF32146805E}" srcOrd="4" destOrd="0" presId="urn:microsoft.com/office/officeart/2005/8/layout/hProcess6"/>
    <dgm:cxn modelId="{B9CFB18D-DFDF-4953-9E15-976B3F383E54}" type="presParOf" srcId="{048C2BDB-8B56-425D-A2C5-9CF32146805E}" destId="{872C07D7-AC10-4EF9-A3D5-3FD6AAD29886}" srcOrd="0" destOrd="0" presId="urn:microsoft.com/office/officeart/2005/8/layout/hProcess6"/>
    <dgm:cxn modelId="{7A0F1CEE-3899-4DCD-8487-44C17B1066BC}" type="presParOf" srcId="{048C2BDB-8B56-425D-A2C5-9CF32146805E}" destId="{FE98385B-C082-43B3-8512-529FA0F8B6CB}" srcOrd="1" destOrd="0" presId="urn:microsoft.com/office/officeart/2005/8/layout/hProcess6"/>
    <dgm:cxn modelId="{B0D5676B-C9F5-4B42-A150-6037EA2D018A}" type="presParOf" srcId="{048C2BDB-8B56-425D-A2C5-9CF32146805E}" destId="{7F2B6B93-8966-412C-B1EC-04AB03FC96FD}" srcOrd="2" destOrd="0" presId="urn:microsoft.com/office/officeart/2005/8/layout/hProcess6"/>
    <dgm:cxn modelId="{407EAAD9-F1CC-4643-9AA0-79404DBCA6DF}" type="presParOf" srcId="{048C2BDB-8B56-425D-A2C5-9CF32146805E}" destId="{DBB7F27B-37EB-4A7F-8921-F4DCCAB3CB6D}" srcOrd="3" destOrd="0" presId="urn:microsoft.com/office/officeart/2005/8/layout/hProcess6"/>
    <dgm:cxn modelId="{D22F38B0-4564-4177-A1C0-34984D831187}" type="presParOf" srcId="{544AAF70-BB33-4838-8A6B-6E599A2D8584}" destId="{809EEFB1-2424-4DAC-9D99-8779C29FF7BD}" srcOrd="5" destOrd="0" presId="urn:microsoft.com/office/officeart/2005/8/layout/hProcess6"/>
    <dgm:cxn modelId="{36CF6FD3-E621-4F8D-8FE7-639E87BA0193}" type="presParOf" srcId="{544AAF70-BB33-4838-8A6B-6E599A2D8584}" destId="{E9F2085B-DAE1-420A-AD5B-A882A4D1244C}" srcOrd="6" destOrd="0" presId="urn:microsoft.com/office/officeart/2005/8/layout/hProcess6"/>
    <dgm:cxn modelId="{0D4A09BF-6500-4320-AE9A-84A6FCE2813A}" type="presParOf" srcId="{E9F2085B-DAE1-420A-AD5B-A882A4D1244C}" destId="{83204B23-4228-4320-8978-44B915B550DD}" srcOrd="0" destOrd="0" presId="urn:microsoft.com/office/officeart/2005/8/layout/hProcess6"/>
    <dgm:cxn modelId="{8F5ED9E1-0AA0-4ECD-B54B-B0FC3D322A9F}" type="presParOf" srcId="{E9F2085B-DAE1-420A-AD5B-A882A4D1244C}" destId="{75405343-415B-4CD7-900F-4572F041551A}" srcOrd="1" destOrd="0" presId="urn:microsoft.com/office/officeart/2005/8/layout/hProcess6"/>
    <dgm:cxn modelId="{012F8F3B-8965-4E3F-B6E1-F66A535E13BD}" type="presParOf" srcId="{E9F2085B-DAE1-420A-AD5B-A882A4D1244C}" destId="{3B2F66BE-C372-4ADC-9DA3-5FB9D5426F46}" srcOrd="2" destOrd="0" presId="urn:microsoft.com/office/officeart/2005/8/layout/hProcess6"/>
    <dgm:cxn modelId="{43A25D69-3190-431D-A99C-653AC0885B8C}" type="presParOf" srcId="{E9F2085B-DAE1-420A-AD5B-A882A4D1244C}" destId="{B4CF4032-4907-4315-A031-B275EA300AAE}" srcOrd="3" destOrd="0" presId="urn:microsoft.com/office/officeart/2005/8/layout/hProcess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AB42F11-5BB9-46A1-BAEE-D0B6B0B5B855}" type="doc">
      <dgm:prSet loTypeId="urn:microsoft.com/office/officeart/2005/8/layout/vList5" loCatId="list" qsTypeId="urn:microsoft.com/office/officeart/2005/8/quickstyle/simple1#2" qsCatId="simple" csTypeId="urn:microsoft.com/office/officeart/2005/8/colors/accent6_5" csCatId="accent6" phldr="1"/>
      <dgm:spPr/>
      <dgm:t>
        <a:bodyPr/>
        <a:lstStyle/>
        <a:p>
          <a:endParaRPr lang="uk-UA"/>
        </a:p>
      </dgm:t>
    </dgm:pt>
    <dgm:pt modelId="{63A9FBEB-1C75-4ACB-A44A-0F3509575211}">
      <dgm:prSet phldrT="[Текст]" custT="1"/>
      <dgm:spPr/>
      <dgm:t>
        <a:bodyPr/>
        <a:lstStyle/>
        <a:p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На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основі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даних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профайлів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учасників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у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системі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,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підприємцю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буде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запропоновано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партнерів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,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які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найбільше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відповідають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його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запитам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та потребам (сфера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діяльності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,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країна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,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мова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та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ін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.)</a:t>
          </a:r>
          <a:endParaRPr lang="uk-UA" sz="1000" b="1" kern="1200" dirty="0" smtClean="0">
            <a:solidFill>
              <a:srgbClr val="005F8B"/>
            </a:solidFill>
            <a:latin typeface="Open Sans" pitchFamily="34" charset="0"/>
            <a:ea typeface="MS PGothic" pitchFamily="34" charset="-128"/>
            <a:cs typeface="+mn-cs"/>
          </a:endParaRPr>
        </a:p>
      </dgm:t>
    </dgm:pt>
    <dgm:pt modelId="{32B3A541-1D00-4F34-A964-544302FC4201}">
      <dgm:prSet phldrT="[Текст]" custT="1"/>
      <dgm:spPr/>
      <dgm:t>
        <a:bodyPr/>
        <a:lstStyle/>
        <a:p>
          <a:r>
            <a:rPr lang="uk-UA" sz="1000" b="1" kern="1200" dirty="0" smtClean="0">
              <a:latin typeface="Open Sans" pitchFamily="34" charset="0"/>
              <a:ea typeface="MS PGothic" pitchFamily="34" charset="-128"/>
              <a:cs typeface="+mn-cs"/>
            </a:rPr>
            <a:t>Автоматичний підбір партнера системою</a:t>
          </a:r>
        </a:p>
      </dgm:t>
    </dgm:pt>
    <dgm:pt modelId="{0D069D54-6DD3-434C-A383-15F51AD3C7D3}" type="sibTrans" cxnId="{4DB3EAB0-89BB-4281-B46F-3F096C78CBC6}">
      <dgm:prSet/>
      <dgm:spPr/>
      <dgm:t>
        <a:bodyPr/>
        <a:lstStyle/>
        <a:p>
          <a:endParaRPr lang="uk-UA" sz="1000"/>
        </a:p>
      </dgm:t>
    </dgm:pt>
    <dgm:pt modelId="{34AD0845-6C4D-405D-8FBD-5604411C3D44}" type="parTrans" cxnId="{4DB3EAB0-89BB-4281-B46F-3F096C78CBC6}">
      <dgm:prSet/>
      <dgm:spPr/>
      <dgm:t>
        <a:bodyPr/>
        <a:lstStyle/>
        <a:p>
          <a:endParaRPr lang="uk-UA" sz="1000"/>
        </a:p>
      </dgm:t>
    </dgm:pt>
    <dgm:pt modelId="{F1C588A0-F85E-4BEC-9689-B31F831AB2B9}" type="sibTrans" cxnId="{BCE0B24D-1E9B-43FD-9AF5-5ECEC7F39D82}">
      <dgm:prSet/>
      <dgm:spPr/>
      <dgm:t>
        <a:bodyPr/>
        <a:lstStyle/>
        <a:p>
          <a:endParaRPr lang="uk-UA" sz="1000"/>
        </a:p>
      </dgm:t>
    </dgm:pt>
    <dgm:pt modelId="{158347F9-B194-45A3-9D8D-1B76B35B7CB3}" type="parTrans" cxnId="{BCE0B24D-1E9B-43FD-9AF5-5ECEC7F39D82}">
      <dgm:prSet/>
      <dgm:spPr/>
      <dgm:t>
        <a:bodyPr/>
        <a:lstStyle/>
        <a:p>
          <a:endParaRPr lang="uk-UA" sz="1000"/>
        </a:p>
      </dgm:t>
    </dgm:pt>
    <dgm:pt modelId="{179B82B2-E586-49AC-B808-DA7833CDF98A}">
      <dgm:prSet phldrT="[Текст]" custT="1"/>
      <dgm:spPr/>
      <dgm:t>
        <a:bodyPr/>
        <a:lstStyle/>
        <a:p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Підприємці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можуть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звернутися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до будь-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якої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Організації-посередника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для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пошуку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партнера в межах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програми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.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Вичерпний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перелік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Організацій-посередників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: </a:t>
          </a:r>
          <a:r>
            <a:rPr lang="en-US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  <a:hlinkClick xmlns:r="http://schemas.openxmlformats.org/officeDocument/2006/relationships" r:id="rId1"/>
            </a:rPr>
            <a:t>https://www.erasmus-entrepreneurs.eu/page.php?cid=5</a:t>
          </a:r>
          <a:r>
            <a:rPr lang="uk-UA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</a:t>
          </a:r>
        </a:p>
      </dgm:t>
    </dgm:pt>
    <dgm:pt modelId="{5647D91B-774C-4EB3-96A4-6477F130B6E5}">
      <dgm:prSet phldrT="[Текст]" custT="1"/>
      <dgm:spPr/>
      <dgm:t>
        <a:bodyPr/>
        <a:lstStyle/>
        <a:p>
          <a:r>
            <a:rPr lang="uk-UA" sz="1000" b="1" kern="1200" dirty="0" smtClean="0">
              <a:latin typeface="Open Sans" pitchFamily="34" charset="0"/>
              <a:ea typeface="MS PGothic" pitchFamily="34" charset="-128"/>
              <a:cs typeface="+mn-cs"/>
            </a:rPr>
            <a:t>Організація-посередник</a:t>
          </a:r>
        </a:p>
      </dgm:t>
    </dgm:pt>
    <dgm:pt modelId="{9F360ED4-0E7B-4346-B539-B78BC0E279C6}" type="sibTrans" cxnId="{A45C1C91-416F-463B-A8F6-E73C315CD63A}">
      <dgm:prSet/>
      <dgm:spPr/>
      <dgm:t>
        <a:bodyPr/>
        <a:lstStyle/>
        <a:p>
          <a:endParaRPr lang="uk-UA" sz="1000"/>
        </a:p>
      </dgm:t>
    </dgm:pt>
    <dgm:pt modelId="{9AC054EA-4C9B-43FE-AB0C-ABF25F326A03}" type="parTrans" cxnId="{A45C1C91-416F-463B-A8F6-E73C315CD63A}">
      <dgm:prSet/>
      <dgm:spPr/>
      <dgm:t>
        <a:bodyPr/>
        <a:lstStyle/>
        <a:p>
          <a:endParaRPr lang="uk-UA" sz="1000"/>
        </a:p>
      </dgm:t>
    </dgm:pt>
    <dgm:pt modelId="{12C2BDE4-0964-4C57-B8F5-B18E3A2F1676}" type="sibTrans" cxnId="{9B08CF5C-77E9-4CAE-A477-D95AD36D322C}">
      <dgm:prSet/>
      <dgm:spPr/>
      <dgm:t>
        <a:bodyPr/>
        <a:lstStyle/>
        <a:p>
          <a:endParaRPr lang="uk-UA" sz="1000"/>
        </a:p>
      </dgm:t>
    </dgm:pt>
    <dgm:pt modelId="{7AD8DC97-29BE-481A-B5CD-1D08388F514E}" type="parTrans" cxnId="{9B08CF5C-77E9-4CAE-A477-D95AD36D322C}">
      <dgm:prSet/>
      <dgm:spPr/>
      <dgm:t>
        <a:bodyPr/>
        <a:lstStyle/>
        <a:p>
          <a:endParaRPr lang="uk-UA" sz="1000"/>
        </a:p>
      </dgm:t>
    </dgm:pt>
    <dgm:pt modelId="{C7D4CF2F-5675-4510-9066-E86F34F9E423}">
      <dgm:prSet phldrT="[Текст]" custT="1"/>
      <dgm:spPr/>
      <dgm:t>
        <a:bodyPr/>
        <a:lstStyle/>
        <a:p>
          <a:r>
            <a:rPr lang="uk-UA" sz="1000" b="1" kern="1200" noProof="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Використовуючи </a:t>
          </a:r>
          <a:r>
            <a:rPr lang="uk-UA" sz="1000" b="1" kern="1200" noProof="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онлайн-каталог</a:t>
          </a:r>
          <a:r>
            <a:rPr lang="uk-UA" sz="1000" b="1" kern="1200" noProof="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, підприємці можуть самостійно знаходити один одного відповідно сфери діяльності, країни обміну та інших критеріїв пошуку</a:t>
          </a:r>
        </a:p>
      </dgm:t>
    </dgm:pt>
    <dgm:pt modelId="{99AEF8C9-1A3F-4F39-B4D7-0D63FA80D19E}">
      <dgm:prSet phldrT="[Текст]" custT="1"/>
      <dgm:spPr/>
      <dgm:t>
        <a:bodyPr/>
        <a:lstStyle/>
        <a:p>
          <a:r>
            <a:rPr lang="uk-UA" sz="1000" b="1" kern="1200" dirty="0" smtClean="0">
              <a:latin typeface="Open Sans" pitchFamily="34" charset="0"/>
              <a:ea typeface="MS PGothic" pitchFamily="34" charset="-128"/>
              <a:cs typeface="+mn-cs"/>
            </a:rPr>
            <a:t>Пошук самостійно</a:t>
          </a:r>
        </a:p>
      </dgm:t>
    </dgm:pt>
    <dgm:pt modelId="{2F755FA3-107F-4044-BEB1-A7EF14408904}" type="sibTrans" cxnId="{A634E527-9AC1-4A30-A40F-4CC2EDAA6DAA}">
      <dgm:prSet/>
      <dgm:spPr/>
      <dgm:t>
        <a:bodyPr/>
        <a:lstStyle/>
        <a:p>
          <a:endParaRPr lang="uk-UA" sz="1000"/>
        </a:p>
      </dgm:t>
    </dgm:pt>
    <dgm:pt modelId="{1D8C9ED7-A9D9-4C1F-B09B-97471452497F}" type="parTrans" cxnId="{A634E527-9AC1-4A30-A40F-4CC2EDAA6DAA}">
      <dgm:prSet/>
      <dgm:spPr/>
      <dgm:t>
        <a:bodyPr/>
        <a:lstStyle/>
        <a:p>
          <a:endParaRPr lang="uk-UA" sz="1000"/>
        </a:p>
      </dgm:t>
    </dgm:pt>
    <dgm:pt modelId="{5B9E432E-E594-40E6-A8E0-23D5EFECCFBC}" type="sibTrans" cxnId="{795A462E-5083-4BB4-90B1-119EA837A871}">
      <dgm:prSet/>
      <dgm:spPr/>
      <dgm:t>
        <a:bodyPr/>
        <a:lstStyle/>
        <a:p>
          <a:endParaRPr lang="uk-UA" sz="1000"/>
        </a:p>
      </dgm:t>
    </dgm:pt>
    <dgm:pt modelId="{79AC4862-AF34-4003-A979-30C06E2DC0DD}" type="parTrans" cxnId="{795A462E-5083-4BB4-90B1-119EA837A871}">
      <dgm:prSet/>
      <dgm:spPr/>
      <dgm:t>
        <a:bodyPr/>
        <a:lstStyle/>
        <a:p>
          <a:endParaRPr lang="uk-UA" sz="1000"/>
        </a:p>
      </dgm:t>
    </dgm:pt>
    <dgm:pt modelId="{421FFB49-EEEA-49AC-A342-1E88FEC19CF6}" type="pres">
      <dgm:prSet presAssocID="{0AB42F11-5BB9-46A1-BAEE-D0B6B0B5B85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1FE3022A-9E74-4A01-B03B-B36D01ADDD01}" type="pres">
      <dgm:prSet presAssocID="{99AEF8C9-1A3F-4F39-B4D7-0D63FA80D19E}" presName="linNode" presStyleCnt="0"/>
      <dgm:spPr/>
    </dgm:pt>
    <dgm:pt modelId="{8F9CC394-B6EA-4266-8029-D45BEF62A822}" type="pres">
      <dgm:prSet presAssocID="{99AEF8C9-1A3F-4F39-B4D7-0D63FA80D19E}" presName="parentText" presStyleLbl="node1" presStyleIdx="0" presStyleCnt="3" custScaleX="76829" custScaleY="16987" custLinFactNeighborX="54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B5ADB3B-F0B1-4664-89DA-38BF1E9493C0}" type="pres">
      <dgm:prSet presAssocID="{99AEF8C9-1A3F-4F39-B4D7-0D63FA80D19E}" presName="descendantText" presStyleLbl="alignAccFollowNode1" presStyleIdx="0" presStyleCnt="3" custScaleX="90058" custScaleY="58155" custLinFactNeighborX="-6766" custLinFactNeighborY="364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40A7090-E4D3-4A88-86B6-7BA8A16023B1}" type="pres">
      <dgm:prSet presAssocID="{2F755FA3-107F-4044-BEB1-A7EF14408904}" presName="sp" presStyleCnt="0"/>
      <dgm:spPr/>
    </dgm:pt>
    <dgm:pt modelId="{470BC614-C94C-4084-9006-2A67ADB3B8B0}" type="pres">
      <dgm:prSet presAssocID="{5647D91B-774C-4EB3-96A4-6477F130B6E5}" presName="linNode" presStyleCnt="0"/>
      <dgm:spPr/>
    </dgm:pt>
    <dgm:pt modelId="{B6CECA5D-1BDF-4A73-9640-04FCDFF12704}" type="pres">
      <dgm:prSet presAssocID="{5647D91B-774C-4EB3-96A4-6477F130B6E5}" presName="parentText" presStyleLbl="node1" presStyleIdx="1" presStyleCnt="3" custScaleX="82904" custScaleY="17851" custLinFactNeighborX="-2172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415CEAC-7F85-4E17-A904-BA64F511B215}" type="pres">
      <dgm:prSet presAssocID="{5647D91B-774C-4EB3-96A4-6477F130B6E5}" presName="descendantText" presStyleLbl="alignAccFollowNode1" presStyleIdx="1" presStyleCnt="3" custScaleX="91149" custScaleY="75458" custLinFactNeighborX="-12547" custLinFactNeighborY="162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6FA46E2-4BBD-4059-8E9C-009C0BC61F73}" type="pres">
      <dgm:prSet presAssocID="{9F360ED4-0E7B-4346-B539-B78BC0E279C6}" presName="sp" presStyleCnt="0"/>
      <dgm:spPr/>
    </dgm:pt>
    <dgm:pt modelId="{ACF5DAD7-17A1-4E8A-ADA4-BAF94573C9B0}" type="pres">
      <dgm:prSet presAssocID="{32B3A541-1D00-4F34-A964-544302FC4201}" presName="linNode" presStyleCnt="0"/>
      <dgm:spPr/>
    </dgm:pt>
    <dgm:pt modelId="{8917B4B2-1401-43CF-8A69-B22AC2D7CBBD}" type="pres">
      <dgm:prSet presAssocID="{32B3A541-1D00-4F34-A964-544302FC4201}" presName="parentText" presStyleLbl="node1" presStyleIdx="2" presStyleCnt="3" custScaleX="79043" custScaleY="26796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3F7D452-89B5-4AC7-B3E4-98F1736FD116}" type="pres">
      <dgm:prSet presAssocID="{32B3A541-1D00-4F34-A964-544302FC4201}" presName="descendantText" presStyleLbl="alignAccFollowNode1" presStyleIdx="2" presStyleCnt="3" custScaleX="93316" custScaleY="66896" custLinFactNeighborX="-8681" custLinFactNeighborY="16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593611EA-A5EE-49E8-8BED-32DF3E8613DB}" type="presOf" srcId="{5647D91B-774C-4EB3-96A4-6477F130B6E5}" destId="{B6CECA5D-1BDF-4A73-9640-04FCDFF12704}" srcOrd="0" destOrd="0" presId="urn:microsoft.com/office/officeart/2005/8/layout/vList5"/>
    <dgm:cxn modelId="{1B5CC9E9-F507-4051-9E7E-F015FC4871AF}" type="presOf" srcId="{32B3A541-1D00-4F34-A964-544302FC4201}" destId="{8917B4B2-1401-43CF-8A69-B22AC2D7CBBD}" srcOrd="0" destOrd="0" presId="urn:microsoft.com/office/officeart/2005/8/layout/vList5"/>
    <dgm:cxn modelId="{9B08CF5C-77E9-4CAE-A477-D95AD36D322C}" srcId="{5647D91B-774C-4EB3-96A4-6477F130B6E5}" destId="{179B82B2-E586-49AC-B808-DA7833CDF98A}" srcOrd="0" destOrd="0" parTransId="{7AD8DC97-29BE-481A-B5CD-1D08388F514E}" sibTransId="{12C2BDE4-0964-4C57-B8F5-B18E3A2F1676}"/>
    <dgm:cxn modelId="{585558EB-3D76-4E62-8034-272021DBBC9C}" type="presOf" srcId="{99AEF8C9-1A3F-4F39-B4D7-0D63FA80D19E}" destId="{8F9CC394-B6EA-4266-8029-D45BEF62A822}" srcOrd="0" destOrd="0" presId="urn:microsoft.com/office/officeart/2005/8/layout/vList5"/>
    <dgm:cxn modelId="{795A462E-5083-4BB4-90B1-119EA837A871}" srcId="{99AEF8C9-1A3F-4F39-B4D7-0D63FA80D19E}" destId="{C7D4CF2F-5675-4510-9066-E86F34F9E423}" srcOrd="0" destOrd="0" parTransId="{79AC4862-AF34-4003-A979-30C06E2DC0DD}" sibTransId="{5B9E432E-E594-40E6-A8E0-23D5EFECCFBC}"/>
    <dgm:cxn modelId="{8C667A34-5FB8-4407-A577-41256D346B9E}" type="presOf" srcId="{63A9FBEB-1C75-4ACB-A44A-0F3509575211}" destId="{B3F7D452-89B5-4AC7-B3E4-98F1736FD116}" srcOrd="0" destOrd="0" presId="urn:microsoft.com/office/officeart/2005/8/layout/vList5"/>
    <dgm:cxn modelId="{A45C1C91-416F-463B-A8F6-E73C315CD63A}" srcId="{0AB42F11-5BB9-46A1-BAEE-D0B6B0B5B855}" destId="{5647D91B-774C-4EB3-96A4-6477F130B6E5}" srcOrd="1" destOrd="0" parTransId="{9AC054EA-4C9B-43FE-AB0C-ABF25F326A03}" sibTransId="{9F360ED4-0E7B-4346-B539-B78BC0E279C6}"/>
    <dgm:cxn modelId="{CE9C2191-E560-4DBB-8944-5F7AC0F17DB0}" type="presOf" srcId="{0AB42F11-5BB9-46A1-BAEE-D0B6B0B5B855}" destId="{421FFB49-EEEA-49AC-A342-1E88FEC19CF6}" srcOrd="0" destOrd="0" presId="urn:microsoft.com/office/officeart/2005/8/layout/vList5"/>
    <dgm:cxn modelId="{57A1A4A1-80BB-41D1-8106-1C396D4E66CE}" type="presOf" srcId="{179B82B2-E586-49AC-B808-DA7833CDF98A}" destId="{B415CEAC-7F85-4E17-A904-BA64F511B215}" srcOrd="0" destOrd="0" presId="urn:microsoft.com/office/officeart/2005/8/layout/vList5"/>
    <dgm:cxn modelId="{4DB3EAB0-89BB-4281-B46F-3F096C78CBC6}" srcId="{0AB42F11-5BB9-46A1-BAEE-D0B6B0B5B855}" destId="{32B3A541-1D00-4F34-A964-544302FC4201}" srcOrd="2" destOrd="0" parTransId="{34AD0845-6C4D-405D-8FBD-5604411C3D44}" sibTransId="{0D069D54-6DD3-434C-A383-15F51AD3C7D3}"/>
    <dgm:cxn modelId="{A634E527-9AC1-4A30-A40F-4CC2EDAA6DAA}" srcId="{0AB42F11-5BB9-46A1-BAEE-D0B6B0B5B855}" destId="{99AEF8C9-1A3F-4F39-B4D7-0D63FA80D19E}" srcOrd="0" destOrd="0" parTransId="{1D8C9ED7-A9D9-4C1F-B09B-97471452497F}" sibTransId="{2F755FA3-107F-4044-BEB1-A7EF14408904}"/>
    <dgm:cxn modelId="{BCE0B24D-1E9B-43FD-9AF5-5ECEC7F39D82}" srcId="{32B3A541-1D00-4F34-A964-544302FC4201}" destId="{63A9FBEB-1C75-4ACB-A44A-0F3509575211}" srcOrd="0" destOrd="0" parTransId="{158347F9-B194-45A3-9D8D-1B76B35B7CB3}" sibTransId="{F1C588A0-F85E-4BEC-9689-B31F831AB2B9}"/>
    <dgm:cxn modelId="{327D4CF0-330A-4E05-8E12-41F23B9C8621}" type="presOf" srcId="{C7D4CF2F-5675-4510-9066-E86F34F9E423}" destId="{DB5ADB3B-F0B1-4664-89DA-38BF1E9493C0}" srcOrd="0" destOrd="0" presId="urn:microsoft.com/office/officeart/2005/8/layout/vList5"/>
    <dgm:cxn modelId="{FEE6ABD0-6EB8-4726-AC8B-A2660EB7819B}" type="presParOf" srcId="{421FFB49-EEEA-49AC-A342-1E88FEC19CF6}" destId="{1FE3022A-9E74-4A01-B03B-B36D01ADDD01}" srcOrd="0" destOrd="0" presId="urn:microsoft.com/office/officeart/2005/8/layout/vList5"/>
    <dgm:cxn modelId="{77759851-9FD7-4230-BA70-ECA0EDD64545}" type="presParOf" srcId="{1FE3022A-9E74-4A01-B03B-B36D01ADDD01}" destId="{8F9CC394-B6EA-4266-8029-D45BEF62A822}" srcOrd="0" destOrd="0" presId="urn:microsoft.com/office/officeart/2005/8/layout/vList5"/>
    <dgm:cxn modelId="{25AFFA68-B56A-40CC-8E6A-5158C7034B1F}" type="presParOf" srcId="{1FE3022A-9E74-4A01-B03B-B36D01ADDD01}" destId="{DB5ADB3B-F0B1-4664-89DA-38BF1E9493C0}" srcOrd="1" destOrd="0" presId="urn:microsoft.com/office/officeart/2005/8/layout/vList5"/>
    <dgm:cxn modelId="{29ED206E-F4E1-43B6-ABA6-B351E128E954}" type="presParOf" srcId="{421FFB49-EEEA-49AC-A342-1E88FEC19CF6}" destId="{A40A7090-E4D3-4A88-86B6-7BA8A16023B1}" srcOrd="1" destOrd="0" presId="urn:microsoft.com/office/officeart/2005/8/layout/vList5"/>
    <dgm:cxn modelId="{F26C322D-77A1-4B67-B838-E2F362D2E7AD}" type="presParOf" srcId="{421FFB49-EEEA-49AC-A342-1E88FEC19CF6}" destId="{470BC614-C94C-4084-9006-2A67ADB3B8B0}" srcOrd="2" destOrd="0" presId="urn:microsoft.com/office/officeart/2005/8/layout/vList5"/>
    <dgm:cxn modelId="{D4ED6523-85F4-408C-B9B1-B45B2258A19F}" type="presParOf" srcId="{470BC614-C94C-4084-9006-2A67ADB3B8B0}" destId="{B6CECA5D-1BDF-4A73-9640-04FCDFF12704}" srcOrd="0" destOrd="0" presId="urn:microsoft.com/office/officeart/2005/8/layout/vList5"/>
    <dgm:cxn modelId="{4F327F8B-E59B-4D6B-A19A-FC08FFB65CFD}" type="presParOf" srcId="{470BC614-C94C-4084-9006-2A67ADB3B8B0}" destId="{B415CEAC-7F85-4E17-A904-BA64F511B215}" srcOrd="1" destOrd="0" presId="urn:microsoft.com/office/officeart/2005/8/layout/vList5"/>
    <dgm:cxn modelId="{C7273DE1-A284-45C4-BA84-1B25A02CFB33}" type="presParOf" srcId="{421FFB49-EEEA-49AC-A342-1E88FEC19CF6}" destId="{96FA46E2-4BBD-4059-8E9C-009C0BC61F73}" srcOrd="3" destOrd="0" presId="urn:microsoft.com/office/officeart/2005/8/layout/vList5"/>
    <dgm:cxn modelId="{0A9ADE93-285F-42B7-B131-ABF17871B5C4}" type="presParOf" srcId="{421FFB49-EEEA-49AC-A342-1E88FEC19CF6}" destId="{ACF5DAD7-17A1-4E8A-ADA4-BAF94573C9B0}" srcOrd="4" destOrd="0" presId="urn:microsoft.com/office/officeart/2005/8/layout/vList5"/>
    <dgm:cxn modelId="{D94DC885-54EB-4994-9262-34804B4FA9FC}" type="presParOf" srcId="{ACF5DAD7-17A1-4E8A-ADA4-BAF94573C9B0}" destId="{8917B4B2-1401-43CF-8A69-B22AC2D7CBBD}" srcOrd="0" destOrd="0" presId="urn:microsoft.com/office/officeart/2005/8/layout/vList5"/>
    <dgm:cxn modelId="{C05C380F-68BC-46FF-9E27-8474CC3C4A65}" type="presParOf" srcId="{ACF5DAD7-17A1-4E8A-ADA4-BAF94573C9B0}" destId="{B3F7D452-89B5-4AC7-B3E4-98F1736FD11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AB42F11-5BB9-46A1-BAEE-D0B6B0B5B855}" type="doc">
      <dgm:prSet loTypeId="urn:microsoft.com/office/officeart/2005/8/layout/vList5" loCatId="list" qsTypeId="urn:microsoft.com/office/officeart/2005/8/quickstyle/simple1#3" qsCatId="simple" csTypeId="urn:microsoft.com/office/officeart/2005/8/colors/accent6_5" csCatId="accent6" phldr="1"/>
      <dgm:spPr/>
      <dgm:t>
        <a:bodyPr/>
        <a:lstStyle/>
        <a:p>
          <a:endParaRPr lang="uk-UA"/>
        </a:p>
      </dgm:t>
    </dgm:pt>
    <dgm:pt modelId="{63A9FBEB-1C75-4ACB-A44A-0F3509575211}">
      <dgm:prSet phldrT="[Текст]" custT="1"/>
      <dgm:spPr/>
      <dgm:t>
        <a:bodyPr/>
        <a:lstStyle/>
        <a:p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Підготовка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до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реалізації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угоди,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надання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грантових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коштів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на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її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імплементацію</a:t>
          </a:r>
          <a:endParaRPr lang="uk-UA" sz="1000" b="1" kern="1200" dirty="0" smtClean="0">
            <a:solidFill>
              <a:srgbClr val="005F8B"/>
            </a:solidFill>
            <a:latin typeface="Open Sans" pitchFamily="34" charset="0"/>
            <a:ea typeface="MS PGothic" pitchFamily="34" charset="-128"/>
            <a:cs typeface="+mn-cs"/>
          </a:endParaRPr>
        </a:p>
      </dgm:t>
    </dgm:pt>
    <dgm:pt modelId="{32B3A541-1D00-4F34-A964-544302FC4201}">
      <dgm:prSet phldrT="[Текст]" custT="1"/>
      <dgm:spPr/>
      <dgm:t>
        <a:bodyPr/>
        <a:lstStyle/>
        <a:p>
          <a:r>
            <a:rPr lang="uk-UA" sz="1000" b="1" kern="1200" dirty="0" smtClean="0">
              <a:latin typeface="Open Sans" pitchFamily="34" charset="0"/>
              <a:ea typeface="MS PGothic" pitchFamily="34" charset="-128"/>
              <a:cs typeface="+mn-cs"/>
            </a:rPr>
            <a:t>Реалізація угоди</a:t>
          </a:r>
        </a:p>
      </dgm:t>
    </dgm:pt>
    <dgm:pt modelId="{0D069D54-6DD3-434C-A383-15F51AD3C7D3}" type="sibTrans" cxnId="{4DB3EAB0-89BB-4281-B46F-3F096C78CBC6}">
      <dgm:prSet/>
      <dgm:spPr/>
      <dgm:t>
        <a:bodyPr/>
        <a:lstStyle/>
        <a:p>
          <a:endParaRPr lang="uk-UA" sz="1000"/>
        </a:p>
      </dgm:t>
    </dgm:pt>
    <dgm:pt modelId="{34AD0845-6C4D-405D-8FBD-5604411C3D44}" type="parTrans" cxnId="{4DB3EAB0-89BB-4281-B46F-3F096C78CBC6}">
      <dgm:prSet/>
      <dgm:spPr/>
      <dgm:t>
        <a:bodyPr/>
        <a:lstStyle/>
        <a:p>
          <a:endParaRPr lang="uk-UA" sz="1000"/>
        </a:p>
      </dgm:t>
    </dgm:pt>
    <dgm:pt modelId="{F1C588A0-F85E-4BEC-9689-B31F831AB2B9}" type="sibTrans" cxnId="{BCE0B24D-1E9B-43FD-9AF5-5ECEC7F39D82}">
      <dgm:prSet/>
      <dgm:spPr/>
      <dgm:t>
        <a:bodyPr/>
        <a:lstStyle/>
        <a:p>
          <a:endParaRPr lang="uk-UA" sz="1000"/>
        </a:p>
      </dgm:t>
    </dgm:pt>
    <dgm:pt modelId="{158347F9-B194-45A3-9D8D-1B76B35B7CB3}" type="parTrans" cxnId="{BCE0B24D-1E9B-43FD-9AF5-5ECEC7F39D82}">
      <dgm:prSet/>
      <dgm:spPr/>
      <dgm:t>
        <a:bodyPr/>
        <a:lstStyle/>
        <a:p>
          <a:endParaRPr lang="uk-UA" sz="1000"/>
        </a:p>
      </dgm:t>
    </dgm:pt>
    <dgm:pt modelId="{179B82B2-E586-49AC-B808-DA7833CDF98A}">
      <dgm:prSet phldrT="[Текст]" custT="1"/>
      <dgm:spPr/>
      <dgm:t>
        <a:bodyPr/>
        <a:lstStyle/>
        <a:p>
          <a:r>
            <a:rPr lang="uk-UA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Безпосереднє підписання угоди обміну між НП та ПП</a:t>
          </a:r>
        </a:p>
      </dgm:t>
    </dgm:pt>
    <dgm:pt modelId="{5647D91B-774C-4EB3-96A4-6477F130B6E5}">
      <dgm:prSet phldrT="[Текст]" custT="1"/>
      <dgm:spPr/>
      <dgm:t>
        <a:bodyPr/>
        <a:lstStyle/>
        <a:p>
          <a:r>
            <a:rPr lang="uk-UA" sz="1000" b="1" kern="1200" dirty="0" smtClean="0">
              <a:latin typeface="Open Sans" pitchFamily="34" charset="0"/>
              <a:ea typeface="MS PGothic" pitchFamily="34" charset="-128"/>
              <a:cs typeface="+mn-cs"/>
            </a:rPr>
            <a:t>Угода</a:t>
          </a:r>
        </a:p>
      </dgm:t>
    </dgm:pt>
    <dgm:pt modelId="{9F360ED4-0E7B-4346-B539-B78BC0E279C6}" type="sibTrans" cxnId="{A45C1C91-416F-463B-A8F6-E73C315CD63A}">
      <dgm:prSet/>
      <dgm:spPr/>
      <dgm:t>
        <a:bodyPr/>
        <a:lstStyle/>
        <a:p>
          <a:endParaRPr lang="uk-UA" sz="1000"/>
        </a:p>
      </dgm:t>
    </dgm:pt>
    <dgm:pt modelId="{9AC054EA-4C9B-43FE-AB0C-ABF25F326A03}" type="parTrans" cxnId="{A45C1C91-416F-463B-A8F6-E73C315CD63A}">
      <dgm:prSet/>
      <dgm:spPr/>
      <dgm:t>
        <a:bodyPr/>
        <a:lstStyle/>
        <a:p>
          <a:endParaRPr lang="uk-UA" sz="1000"/>
        </a:p>
      </dgm:t>
    </dgm:pt>
    <dgm:pt modelId="{12C2BDE4-0964-4C57-B8F5-B18E3A2F1676}" type="sibTrans" cxnId="{9B08CF5C-77E9-4CAE-A477-D95AD36D322C}">
      <dgm:prSet/>
      <dgm:spPr/>
      <dgm:t>
        <a:bodyPr/>
        <a:lstStyle/>
        <a:p>
          <a:endParaRPr lang="uk-UA" sz="1000"/>
        </a:p>
      </dgm:t>
    </dgm:pt>
    <dgm:pt modelId="{7AD8DC97-29BE-481A-B5CD-1D08388F514E}" type="parTrans" cxnId="{9B08CF5C-77E9-4CAE-A477-D95AD36D322C}">
      <dgm:prSet/>
      <dgm:spPr/>
      <dgm:t>
        <a:bodyPr/>
        <a:lstStyle/>
        <a:p>
          <a:endParaRPr lang="uk-UA" sz="1000"/>
        </a:p>
      </dgm:t>
    </dgm:pt>
    <dgm:pt modelId="{C7D4CF2F-5675-4510-9066-E86F34F9E423}">
      <dgm:prSet phldrT="[Текст]" custT="1"/>
      <dgm:spPr/>
      <dgm:t>
        <a:bodyPr/>
        <a:lstStyle/>
        <a:p>
          <a:r>
            <a:rPr lang="uk-UA" sz="1000" b="1" kern="1200" noProof="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НП та ПП через Організацію-посередника вступають у перемови щодо тривалості обміну та цілей, обговорюють умови участі </a:t>
          </a:r>
        </a:p>
      </dgm:t>
    </dgm:pt>
    <dgm:pt modelId="{99AEF8C9-1A3F-4F39-B4D7-0D63FA80D19E}">
      <dgm:prSet phldrT="[Текст]" custT="1"/>
      <dgm:spPr/>
      <dgm:t>
        <a:bodyPr/>
        <a:lstStyle/>
        <a:p>
          <a:r>
            <a:rPr lang="uk-UA" sz="1000" b="1" kern="1200" dirty="0" smtClean="0">
              <a:latin typeface="Open Sans" pitchFamily="34" charset="0"/>
              <a:ea typeface="MS PGothic" pitchFamily="34" charset="-128"/>
              <a:cs typeface="+mn-cs"/>
            </a:rPr>
            <a:t>Перемови</a:t>
          </a:r>
        </a:p>
      </dgm:t>
    </dgm:pt>
    <dgm:pt modelId="{2F755FA3-107F-4044-BEB1-A7EF14408904}" type="sibTrans" cxnId="{A634E527-9AC1-4A30-A40F-4CC2EDAA6DAA}">
      <dgm:prSet/>
      <dgm:spPr/>
      <dgm:t>
        <a:bodyPr/>
        <a:lstStyle/>
        <a:p>
          <a:endParaRPr lang="uk-UA" sz="1000"/>
        </a:p>
      </dgm:t>
    </dgm:pt>
    <dgm:pt modelId="{1D8C9ED7-A9D9-4C1F-B09B-97471452497F}" type="parTrans" cxnId="{A634E527-9AC1-4A30-A40F-4CC2EDAA6DAA}">
      <dgm:prSet/>
      <dgm:spPr/>
      <dgm:t>
        <a:bodyPr/>
        <a:lstStyle/>
        <a:p>
          <a:endParaRPr lang="uk-UA" sz="1000"/>
        </a:p>
      </dgm:t>
    </dgm:pt>
    <dgm:pt modelId="{5B9E432E-E594-40E6-A8E0-23D5EFECCFBC}" type="sibTrans" cxnId="{795A462E-5083-4BB4-90B1-119EA837A871}">
      <dgm:prSet/>
      <dgm:spPr/>
      <dgm:t>
        <a:bodyPr/>
        <a:lstStyle/>
        <a:p>
          <a:endParaRPr lang="uk-UA" sz="1000"/>
        </a:p>
      </dgm:t>
    </dgm:pt>
    <dgm:pt modelId="{79AC4862-AF34-4003-A979-30C06E2DC0DD}" type="parTrans" cxnId="{795A462E-5083-4BB4-90B1-119EA837A871}">
      <dgm:prSet/>
      <dgm:spPr/>
      <dgm:t>
        <a:bodyPr/>
        <a:lstStyle/>
        <a:p>
          <a:endParaRPr lang="uk-UA" sz="1000"/>
        </a:p>
      </dgm:t>
    </dgm:pt>
    <dgm:pt modelId="{421FFB49-EEEA-49AC-A342-1E88FEC19CF6}" type="pres">
      <dgm:prSet presAssocID="{0AB42F11-5BB9-46A1-BAEE-D0B6B0B5B85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1FE3022A-9E74-4A01-B03B-B36D01ADDD01}" type="pres">
      <dgm:prSet presAssocID="{99AEF8C9-1A3F-4F39-B4D7-0D63FA80D19E}" presName="linNode" presStyleCnt="0"/>
      <dgm:spPr/>
    </dgm:pt>
    <dgm:pt modelId="{8F9CC394-B6EA-4266-8029-D45BEF62A822}" type="pres">
      <dgm:prSet presAssocID="{99AEF8C9-1A3F-4F39-B4D7-0D63FA80D19E}" presName="parentText" presStyleLbl="node1" presStyleIdx="0" presStyleCnt="3" custScaleY="14400" custLinFactNeighborX="748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B5ADB3B-F0B1-4664-89DA-38BF1E9493C0}" type="pres">
      <dgm:prSet presAssocID="{99AEF8C9-1A3F-4F39-B4D7-0D63FA80D19E}" presName="descendantText" presStyleLbl="alignAccFollowNode1" presStyleIdx="0" presStyleCnt="3" custScaleY="50571" custLinFactNeighborX="-10632" custLinFactNeighborY="184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40A7090-E4D3-4A88-86B6-7BA8A16023B1}" type="pres">
      <dgm:prSet presAssocID="{2F755FA3-107F-4044-BEB1-A7EF14408904}" presName="sp" presStyleCnt="0"/>
      <dgm:spPr/>
    </dgm:pt>
    <dgm:pt modelId="{470BC614-C94C-4084-9006-2A67ADB3B8B0}" type="pres">
      <dgm:prSet presAssocID="{5647D91B-774C-4EB3-96A4-6477F130B6E5}" presName="linNode" presStyleCnt="0"/>
      <dgm:spPr/>
    </dgm:pt>
    <dgm:pt modelId="{B6CECA5D-1BDF-4A73-9640-04FCDFF12704}" type="pres">
      <dgm:prSet presAssocID="{5647D91B-774C-4EB3-96A4-6477F130B6E5}" presName="parentText" presStyleLbl="node1" presStyleIdx="1" presStyleCnt="3" custScaleY="11930" custLinFactNeighborX="748" custLinFactNeighborY="4116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415CEAC-7F85-4E17-A904-BA64F511B215}" type="pres">
      <dgm:prSet presAssocID="{5647D91B-774C-4EB3-96A4-6477F130B6E5}" presName="descendantText" presStyleLbl="alignAccFollowNode1" presStyleIdx="1" presStyleCnt="3" custScaleY="20539" custLinFactNeighborX="-10632" custLinFactNeighborY="428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6FA46E2-4BBD-4059-8E9C-009C0BC61F73}" type="pres">
      <dgm:prSet presAssocID="{9F360ED4-0E7B-4346-B539-B78BC0E279C6}" presName="sp" presStyleCnt="0"/>
      <dgm:spPr/>
    </dgm:pt>
    <dgm:pt modelId="{ACF5DAD7-17A1-4E8A-ADA4-BAF94573C9B0}" type="pres">
      <dgm:prSet presAssocID="{32B3A541-1D00-4F34-A964-544302FC4201}" presName="linNode" presStyleCnt="0"/>
      <dgm:spPr/>
    </dgm:pt>
    <dgm:pt modelId="{8917B4B2-1401-43CF-8A69-B22AC2D7CBBD}" type="pres">
      <dgm:prSet presAssocID="{32B3A541-1D00-4F34-A964-544302FC4201}" presName="parentText" presStyleLbl="node1" presStyleIdx="2" presStyleCnt="3" custScaleY="17503" custLinFactNeighborX="748" custLinFactNeighborY="400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3F7D452-89B5-4AC7-B3E4-98F1736FD116}" type="pres">
      <dgm:prSet presAssocID="{32B3A541-1D00-4F34-A964-544302FC4201}" presName="descendantText" presStyleLbl="alignAccFollowNode1" presStyleIdx="2" presStyleCnt="3" custScaleY="30766" custLinFactNeighborX="-10632" custLinFactNeighborY="318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A16E635E-C3E6-4D3C-8AC1-EF672AA1AAF3}" type="presOf" srcId="{5647D91B-774C-4EB3-96A4-6477F130B6E5}" destId="{B6CECA5D-1BDF-4A73-9640-04FCDFF12704}" srcOrd="0" destOrd="0" presId="urn:microsoft.com/office/officeart/2005/8/layout/vList5"/>
    <dgm:cxn modelId="{9B08CF5C-77E9-4CAE-A477-D95AD36D322C}" srcId="{5647D91B-774C-4EB3-96A4-6477F130B6E5}" destId="{179B82B2-E586-49AC-B808-DA7833CDF98A}" srcOrd="0" destOrd="0" parTransId="{7AD8DC97-29BE-481A-B5CD-1D08388F514E}" sibTransId="{12C2BDE4-0964-4C57-B8F5-B18E3A2F1676}"/>
    <dgm:cxn modelId="{D362293F-BE02-411F-AEF4-287A6CFD022A}" type="presOf" srcId="{0AB42F11-5BB9-46A1-BAEE-D0B6B0B5B855}" destId="{421FFB49-EEEA-49AC-A342-1E88FEC19CF6}" srcOrd="0" destOrd="0" presId="urn:microsoft.com/office/officeart/2005/8/layout/vList5"/>
    <dgm:cxn modelId="{96B265DA-8D4E-4931-BFEA-87C97841BD68}" type="presOf" srcId="{99AEF8C9-1A3F-4F39-B4D7-0D63FA80D19E}" destId="{8F9CC394-B6EA-4266-8029-D45BEF62A822}" srcOrd="0" destOrd="0" presId="urn:microsoft.com/office/officeart/2005/8/layout/vList5"/>
    <dgm:cxn modelId="{795A462E-5083-4BB4-90B1-119EA837A871}" srcId="{99AEF8C9-1A3F-4F39-B4D7-0D63FA80D19E}" destId="{C7D4CF2F-5675-4510-9066-E86F34F9E423}" srcOrd="0" destOrd="0" parTransId="{79AC4862-AF34-4003-A979-30C06E2DC0DD}" sibTransId="{5B9E432E-E594-40E6-A8E0-23D5EFECCFBC}"/>
    <dgm:cxn modelId="{A45C1C91-416F-463B-A8F6-E73C315CD63A}" srcId="{0AB42F11-5BB9-46A1-BAEE-D0B6B0B5B855}" destId="{5647D91B-774C-4EB3-96A4-6477F130B6E5}" srcOrd="1" destOrd="0" parTransId="{9AC054EA-4C9B-43FE-AB0C-ABF25F326A03}" sibTransId="{9F360ED4-0E7B-4346-B539-B78BC0E279C6}"/>
    <dgm:cxn modelId="{4DB3EAB0-89BB-4281-B46F-3F096C78CBC6}" srcId="{0AB42F11-5BB9-46A1-BAEE-D0B6B0B5B855}" destId="{32B3A541-1D00-4F34-A964-544302FC4201}" srcOrd="2" destOrd="0" parTransId="{34AD0845-6C4D-405D-8FBD-5604411C3D44}" sibTransId="{0D069D54-6DD3-434C-A383-15F51AD3C7D3}"/>
    <dgm:cxn modelId="{22CA2C2E-F835-4414-9666-354351116CDE}" type="presOf" srcId="{C7D4CF2F-5675-4510-9066-E86F34F9E423}" destId="{DB5ADB3B-F0B1-4664-89DA-38BF1E9493C0}" srcOrd="0" destOrd="0" presId="urn:microsoft.com/office/officeart/2005/8/layout/vList5"/>
    <dgm:cxn modelId="{421E1D3E-0373-4FE5-BF67-DF7A4C4A1BC5}" type="presOf" srcId="{32B3A541-1D00-4F34-A964-544302FC4201}" destId="{8917B4B2-1401-43CF-8A69-B22AC2D7CBBD}" srcOrd="0" destOrd="0" presId="urn:microsoft.com/office/officeart/2005/8/layout/vList5"/>
    <dgm:cxn modelId="{A634E527-9AC1-4A30-A40F-4CC2EDAA6DAA}" srcId="{0AB42F11-5BB9-46A1-BAEE-D0B6B0B5B855}" destId="{99AEF8C9-1A3F-4F39-B4D7-0D63FA80D19E}" srcOrd="0" destOrd="0" parTransId="{1D8C9ED7-A9D9-4C1F-B09B-97471452497F}" sibTransId="{2F755FA3-107F-4044-BEB1-A7EF14408904}"/>
    <dgm:cxn modelId="{4E1DA19E-BD51-4E1A-8942-48A9BB42D8DA}" type="presOf" srcId="{63A9FBEB-1C75-4ACB-A44A-0F3509575211}" destId="{B3F7D452-89B5-4AC7-B3E4-98F1736FD116}" srcOrd="0" destOrd="0" presId="urn:microsoft.com/office/officeart/2005/8/layout/vList5"/>
    <dgm:cxn modelId="{43D57062-25DB-49F4-B282-9BE59EF23BC8}" type="presOf" srcId="{179B82B2-E586-49AC-B808-DA7833CDF98A}" destId="{B415CEAC-7F85-4E17-A904-BA64F511B215}" srcOrd="0" destOrd="0" presId="urn:microsoft.com/office/officeart/2005/8/layout/vList5"/>
    <dgm:cxn modelId="{BCE0B24D-1E9B-43FD-9AF5-5ECEC7F39D82}" srcId="{32B3A541-1D00-4F34-A964-544302FC4201}" destId="{63A9FBEB-1C75-4ACB-A44A-0F3509575211}" srcOrd="0" destOrd="0" parTransId="{158347F9-B194-45A3-9D8D-1B76B35B7CB3}" sibTransId="{F1C588A0-F85E-4BEC-9689-B31F831AB2B9}"/>
    <dgm:cxn modelId="{D208B976-18C4-45CD-9865-04CC84185476}" type="presParOf" srcId="{421FFB49-EEEA-49AC-A342-1E88FEC19CF6}" destId="{1FE3022A-9E74-4A01-B03B-B36D01ADDD01}" srcOrd="0" destOrd="0" presId="urn:microsoft.com/office/officeart/2005/8/layout/vList5"/>
    <dgm:cxn modelId="{920675F3-0434-43A4-AC10-3F633440C750}" type="presParOf" srcId="{1FE3022A-9E74-4A01-B03B-B36D01ADDD01}" destId="{8F9CC394-B6EA-4266-8029-D45BEF62A822}" srcOrd="0" destOrd="0" presId="urn:microsoft.com/office/officeart/2005/8/layout/vList5"/>
    <dgm:cxn modelId="{D329DC57-BAC3-4079-AC3C-DAE1A1F11C31}" type="presParOf" srcId="{1FE3022A-9E74-4A01-B03B-B36D01ADDD01}" destId="{DB5ADB3B-F0B1-4664-89DA-38BF1E9493C0}" srcOrd="1" destOrd="0" presId="urn:microsoft.com/office/officeart/2005/8/layout/vList5"/>
    <dgm:cxn modelId="{7AAC051E-A06A-4E29-B345-B6D46F007AFD}" type="presParOf" srcId="{421FFB49-EEEA-49AC-A342-1E88FEC19CF6}" destId="{A40A7090-E4D3-4A88-86B6-7BA8A16023B1}" srcOrd="1" destOrd="0" presId="urn:microsoft.com/office/officeart/2005/8/layout/vList5"/>
    <dgm:cxn modelId="{37C8048D-12AE-4992-81C1-C21EC73F9352}" type="presParOf" srcId="{421FFB49-EEEA-49AC-A342-1E88FEC19CF6}" destId="{470BC614-C94C-4084-9006-2A67ADB3B8B0}" srcOrd="2" destOrd="0" presId="urn:microsoft.com/office/officeart/2005/8/layout/vList5"/>
    <dgm:cxn modelId="{A90F8841-EDBB-4049-BA5E-5A267B987265}" type="presParOf" srcId="{470BC614-C94C-4084-9006-2A67ADB3B8B0}" destId="{B6CECA5D-1BDF-4A73-9640-04FCDFF12704}" srcOrd="0" destOrd="0" presId="urn:microsoft.com/office/officeart/2005/8/layout/vList5"/>
    <dgm:cxn modelId="{CC24970E-2951-43C2-B678-34E6E0D2563F}" type="presParOf" srcId="{470BC614-C94C-4084-9006-2A67ADB3B8B0}" destId="{B415CEAC-7F85-4E17-A904-BA64F511B215}" srcOrd="1" destOrd="0" presId="urn:microsoft.com/office/officeart/2005/8/layout/vList5"/>
    <dgm:cxn modelId="{20696CF5-C0AD-43AB-B09A-51FE27D06AE5}" type="presParOf" srcId="{421FFB49-EEEA-49AC-A342-1E88FEC19CF6}" destId="{96FA46E2-4BBD-4059-8E9C-009C0BC61F73}" srcOrd="3" destOrd="0" presId="urn:microsoft.com/office/officeart/2005/8/layout/vList5"/>
    <dgm:cxn modelId="{66AF1B10-CD2A-40B7-B3B9-E785B8B72DB2}" type="presParOf" srcId="{421FFB49-EEEA-49AC-A342-1E88FEC19CF6}" destId="{ACF5DAD7-17A1-4E8A-ADA4-BAF94573C9B0}" srcOrd="4" destOrd="0" presId="urn:microsoft.com/office/officeart/2005/8/layout/vList5"/>
    <dgm:cxn modelId="{31B13CD8-AAC2-4557-8008-4C00F9F16228}" type="presParOf" srcId="{ACF5DAD7-17A1-4E8A-ADA4-BAF94573C9B0}" destId="{8917B4B2-1401-43CF-8A69-B22AC2D7CBBD}" srcOrd="0" destOrd="0" presId="urn:microsoft.com/office/officeart/2005/8/layout/vList5"/>
    <dgm:cxn modelId="{8F96CD83-E7E1-4491-A331-DEA2D7F16CD9}" type="presParOf" srcId="{ACF5DAD7-17A1-4E8A-ADA4-BAF94573C9B0}" destId="{B3F7D452-89B5-4AC7-B3E4-98F1736FD11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AB42F11-5BB9-46A1-BAEE-D0B6B0B5B855}" type="doc">
      <dgm:prSet loTypeId="urn:microsoft.com/office/officeart/2005/8/layout/vList5" loCatId="list" qsTypeId="urn:microsoft.com/office/officeart/2005/8/quickstyle/simple1#4" qsCatId="simple" csTypeId="urn:microsoft.com/office/officeart/2005/8/colors/accent6_5" csCatId="accent6" phldr="1"/>
      <dgm:spPr/>
      <dgm:t>
        <a:bodyPr/>
        <a:lstStyle/>
        <a:p>
          <a:endParaRPr lang="uk-UA"/>
        </a:p>
      </dgm:t>
    </dgm:pt>
    <dgm:pt modelId="{63A9FBEB-1C75-4ACB-A44A-0F3509575211}">
      <dgm:prSet phldrT="[Текст]" custT="1"/>
      <dgm:spPr/>
      <dgm:t>
        <a:bodyPr/>
        <a:lstStyle/>
        <a:p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Реалізується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Організацією-посередником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в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країні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ПП</a:t>
          </a:r>
          <a:endParaRPr lang="uk-UA" sz="1000" b="1" kern="1200" dirty="0" smtClean="0">
            <a:solidFill>
              <a:srgbClr val="005F8B"/>
            </a:solidFill>
            <a:latin typeface="Open Sans" pitchFamily="34" charset="0"/>
            <a:ea typeface="MS PGothic" pitchFamily="34" charset="-128"/>
            <a:cs typeface="+mn-cs"/>
          </a:endParaRPr>
        </a:p>
      </dgm:t>
    </dgm:pt>
    <dgm:pt modelId="{32B3A541-1D00-4F34-A964-544302FC4201}">
      <dgm:prSet phldrT="[Текст]" custT="1"/>
      <dgm:spPr/>
      <dgm:t>
        <a:bodyPr/>
        <a:lstStyle/>
        <a:p>
          <a:r>
            <a:rPr lang="uk-UA" sz="1000" b="1" kern="1200" dirty="0" smtClean="0">
              <a:latin typeface="Open Sans" pitchFamily="34" charset="0"/>
              <a:ea typeface="MS PGothic" pitchFamily="34" charset="-128"/>
              <a:cs typeface="+mn-cs"/>
            </a:rPr>
            <a:t>Підтримка</a:t>
          </a:r>
        </a:p>
      </dgm:t>
    </dgm:pt>
    <dgm:pt modelId="{0D069D54-6DD3-434C-A383-15F51AD3C7D3}" type="sibTrans" cxnId="{4DB3EAB0-89BB-4281-B46F-3F096C78CBC6}">
      <dgm:prSet/>
      <dgm:spPr/>
      <dgm:t>
        <a:bodyPr/>
        <a:lstStyle/>
        <a:p>
          <a:endParaRPr lang="uk-UA" sz="1000"/>
        </a:p>
      </dgm:t>
    </dgm:pt>
    <dgm:pt modelId="{34AD0845-6C4D-405D-8FBD-5604411C3D44}" type="parTrans" cxnId="{4DB3EAB0-89BB-4281-B46F-3F096C78CBC6}">
      <dgm:prSet/>
      <dgm:spPr/>
      <dgm:t>
        <a:bodyPr/>
        <a:lstStyle/>
        <a:p>
          <a:endParaRPr lang="uk-UA" sz="1000"/>
        </a:p>
      </dgm:t>
    </dgm:pt>
    <dgm:pt modelId="{F1C588A0-F85E-4BEC-9689-B31F831AB2B9}" type="sibTrans" cxnId="{BCE0B24D-1E9B-43FD-9AF5-5ECEC7F39D82}">
      <dgm:prSet/>
      <dgm:spPr/>
      <dgm:t>
        <a:bodyPr/>
        <a:lstStyle/>
        <a:p>
          <a:endParaRPr lang="uk-UA" sz="1000"/>
        </a:p>
      </dgm:t>
    </dgm:pt>
    <dgm:pt modelId="{158347F9-B194-45A3-9D8D-1B76B35B7CB3}" type="parTrans" cxnId="{BCE0B24D-1E9B-43FD-9AF5-5ECEC7F39D82}">
      <dgm:prSet/>
      <dgm:spPr/>
      <dgm:t>
        <a:bodyPr/>
        <a:lstStyle/>
        <a:p>
          <a:endParaRPr lang="uk-UA" sz="1000"/>
        </a:p>
      </dgm:t>
    </dgm:pt>
    <dgm:pt modelId="{179B82B2-E586-49AC-B808-DA7833CDF98A}">
      <dgm:prSet phldrT="[Текст]" custT="1"/>
      <dgm:spPr/>
      <dgm:t>
        <a:bodyPr/>
        <a:lstStyle/>
        <a:p>
          <a:r>
            <a:rPr lang="uk-UA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Щоденна робота над конкретним проектом в межах приймаючого підприємства, обмін досвідом та тематичні тренінги </a:t>
          </a:r>
        </a:p>
      </dgm:t>
    </dgm:pt>
    <dgm:pt modelId="{5647D91B-774C-4EB3-96A4-6477F130B6E5}">
      <dgm:prSet phldrT="[Текст]" custT="1"/>
      <dgm:spPr/>
      <dgm:t>
        <a:bodyPr/>
        <a:lstStyle/>
        <a:p>
          <a:r>
            <a:rPr lang="uk-UA" sz="1000" b="1" kern="1200" dirty="0" smtClean="0">
              <a:latin typeface="Open Sans" pitchFamily="34" charset="0"/>
              <a:ea typeface="MS PGothic" pitchFamily="34" charset="-128"/>
              <a:cs typeface="+mn-cs"/>
            </a:rPr>
            <a:t>Активності</a:t>
          </a:r>
        </a:p>
      </dgm:t>
    </dgm:pt>
    <dgm:pt modelId="{9F360ED4-0E7B-4346-B539-B78BC0E279C6}" type="sibTrans" cxnId="{A45C1C91-416F-463B-A8F6-E73C315CD63A}">
      <dgm:prSet/>
      <dgm:spPr/>
      <dgm:t>
        <a:bodyPr/>
        <a:lstStyle/>
        <a:p>
          <a:endParaRPr lang="uk-UA" sz="1000"/>
        </a:p>
      </dgm:t>
    </dgm:pt>
    <dgm:pt modelId="{9AC054EA-4C9B-43FE-AB0C-ABF25F326A03}" type="parTrans" cxnId="{A45C1C91-416F-463B-A8F6-E73C315CD63A}">
      <dgm:prSet/>
      <dgm:spPr/>
      <dgm:t>
        <a:bodyPr/>
        <a:lstStyle/>
        <a:p>
          <a:endParaRPr lang="uk-UA" sz="1000"/>
        </a:p>
      </dgm:t>
    </dgm:pt>
    <dgm:pt modelId="{12C2BDE4-0964-4C57-B8F5-B18E3A2F1676}" type="sibTrans" cxnId="{9B08CF5C-77E9-4CAE-A477-D95AD36D322C}">
      <dgm:prSet/>
      <dgm:spPr/>
      <dgm:t>
        <a:bodyPr/>
        <a:lstStyle/>
        <a:p>
          <a:endParaRPr lang="uk-UA" sz="1000"/>
        </a:p>
      </dgm:t>
    </dgm:pt>
    <dgm:pt modelId="{7AD8DC97-29BE-481A-B5CD-1D08388F514E}" type="parTrans" cxnId="{9B08CF5C-77E9-4CAE-A477-D95AD36D322C}">
      <dgm:prSet/>
      <dgm:spPr/>
      <dgm:t>
        <a:bodyPr/>
        <a:lstStyle/>
        <a:p>
          <a:endParaRPr lang="uk-UA" sz="1000"/>
        </a:p>
      </dgm:t>
    </dgm:pt>
    <dgm:pt modelId="{C7D4CF2F-5675-4510-9066-E86F34F9E423}">
      <dgm:prSet phldrT="[Текст]" custT="1"/>
      <dgm:spPr/>
      <dgm:t>
        <a:bodyPr/>
        <a:lstStyle/>
        <a:p>
          <a:r>
            <a:rPr lang="uk-UA" sz="1000" b="1" kern="1200" noProof="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від 1 до 6 місяців</a:t>
          </a:r>
        </a:p>
      </dgm:t>
    </dgm:pt>
    <dgm:pt modelId="{99AEF8C9-1A3F-4F39-B4D7-0D63FA80D19E}">
      <dgm:prSet phldrT="[Текст]" custT="1"/>
      <dgm:spPr/>
      <dgm:t>
        <a:bodyPr/>
        <a:lstStyle/>
        <a:p>
          <a:r>
            <a:rPr lang="uk-UA" sz="1000" b="1" kern="1200" dirty="0" smtClean="0">
              <a:latin typeface="Open Sans" pitchFamily="34" charset="0"/>
              <a:ea typeface="MS PGothic" pitchFamily="34" charset="-128"/>
              <a:cs typeface="+mn-cs"/>
            </a:rPr>
            <a:t>Термін</a:t>
          </a:r>
        </a:p>
      </dgm:t>
    </dgm:pt>
    <dgm:pt modelId="{2F755FA3-107F-4044-BEB1-A7EF14408904}" type="sibTrans" cxnId="{A634E527-9AC1-4A30-A40F-4CC2EDAA6DAA}">
      <dgm:prSet/>
      <dgm:spPr/>
      <dgm:t>
        <a:bodyPr/>
        <a:lstStyle/>
        <a:p>
          <a:endParaRPr lang="uk-UA" sz="1000"/>
        </a:p>
      </dgm:t>
    </dgm:pt>
    <dgm:pt modelId="{1D8C9ED7-A9D9-4C1F-B09B-97471452497F}" type="parTrans" cxnId="{A634E527-9AC1-4A30-A40F-4CC2EDAA6DAA}">
      <dgm:prSet/>
      <dgm:spPr/>
      <dgm:t>
        <a:bodyPr/>
        <a:lstStyle/>
        <a:p>
          <a:endParaRPr lang="uk-UA" sz="1000"/>
        </a:p>
      </dgm:t>
    </dgm:pt>
    <dgm:pt modelId="{5B9E432E-E594-40E6-A8E0-23D5EFECCFBC}" type="sibTrans" cxnId="{795A462E-5083-4BB4-90B1-119EA837A871}">
      <dgm:prSet/>
      <dgm:spPr/>
      <dgm:t>
        <a:bodyPr/>
        <a:lstStyle/>
        <a:p>
          <a:endParaRPr lang="uk-UA" sz="1000"/>
        </a:p>
      </dgm:t>
    </dgm:pt>
    <dgm:pt modelId="{79AC4862-AF34-4003-A979-30C06E2DC0DD}" type="parTrans" cxnId="{795A462E-5083-4BB4-90B1-119EA837A871}">
      <dgm:prSet/>
      <dgm:spPr/>
      <dgm:t>
        <a:bodyPr/>
        <a:lstStyle/>
        <a:p>
          <a:endParaRPr lang="uk-UA" sz="1000"/>
        </a:p>
      </dgm:t>
    </dgm:pt>
    <dgm:pt modelId="{7C4EAD58-367C-4178-8134-D643B8897047}">
      <dgm:prSet phldrT="[Текст]" custT="1"/>
      <dgm:spPr/>
      <dgm:t>
        <a:bodyPr/>
        <a:lstStyle/>
        <a:p>
          <a:r>
            <a:rPr lang="uk-UA" sz="1000" b="1" kern="1200" dirty="0" smtClean="0">
              <a:latin typeface="Open Sans" pitchFamily="34" charset="0"/>
              <a:ea typeface="MS PGothic" pitchFamily="34" charset="-128"/>
              <a:cs typeface="+mn-cs"/>
            </a:rPr>
            <a:t>Звіт</a:t>
          </a:r>
        </a:p>
      </dgm:t>
    </dgm:pt>
    <dgm:pt modelId="{1C6AAE5C-CFAA-4D3A-A897-B3BAE6D94733}" type="parTrans" cxnId="{DAA419C0-3FB3-4D69-B78B-8E8980DDFA56}">
      <dgm:prSet/>
      <dgm:spPr/>
      <dgm:t>
        <a:bodyPr/>
        <a:lstStyle/>
        <a:p>
          <a:endParaRPr lang="uk-UA" sz="1000"/>
        </a:p>
      </dgm:t>
    </dgm:pt>
    <dgm:pt modelId="{67A9E004-E6B3-46B0-BC5A-4EF4D4EB7851}" type="sibTrans" cxnId="{DAA419C0-3FB3-4D69-B78B-8E8980DDFA56}">
      <dgm:prSet/>
      <dgm:spPr/>
      <dgm:t>
        <a:bodyPr/>
        <a:lstStyle/>
        <a:p>
          <a:endParaRPr lang="uk-UA" sz="1000"/>
        </a:p>
      </dgm:t>
    </dgm:pt>
    <dgm:pt modelId="{93BD5FF4-7D8A-4DFD-B724-EB3B5E7D3C03}">
      <dgm:prSet phldrT="[Текст]" custT="1"/>
      <dgm:spPr/>
      <dgm:t>
        <a:bodyPr/>
        <a:lstStyle/>
        <a:p>
          <a:r>
            <a:rPr lang="uk-UA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Звіт НП та ПП щодо програми обміну</a:t>
          </a:r>
        </a:p>
      </dgm:t>
    </dgm:pt>
    <dgm:pt modelId="{EB4CA189-36C6-4F49-8D0C-D1FF9073B70A}" type="parTrans" cxnId="{FD5E51B1-785C-4B51-9B6A-A26910A3A2CE}">
      <dgm:prSet/>
      <dgm:spPr/>
      <dgm:t>
        <a:bodyPr/>
        <a:lstStyle/>
        <a:p>
          <a:endParaRPr lang="ru-RU" sz="1000"/>
        </a:p>
      </dgm:t>
    </dgm:pt>
    <dgm:pt modelId="{46FD95BF-1BD4-4B1B-9590-74EAB37EA6D3}" type="sibTrans" cxnId="{FD5E51B1-785C-4B51-9B6A-A26910A3A2CE}">
      <dgm:prSet/>
      <dgm:spPr/>
      <dgm:t>
        <a:bodyPr/>
        <a:lstStyle/>
        <a:p>
          <a:endParaRPr lang="ru-RU" sz="1000"/>
        </a:p>
      </dgm:t>
    </dgm:pt>
    <dgm:pt modelId="{421FFB49-EEEA-49AC-A342-1E88FEC19CF6}" type="pres">
      <dgm:prSet presAssocID="{0AB42F11-5BB9-46A1-BAEE-D0B6B0B5B85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1FE3022A-9E74-4A01-B03B-B36D01ADDD01}" type="pres">
      <dgm:prSet presAssocID="{99AEF8C9-1A3F-4F39-B4D7-0D63FA80D19E}" presName="linNode" presStyleCnt="0"/>
      <dgm:spPr/>
    </dgm:pt>
    <dgm:pt modelId="{8F9CC394-B6EA-4266-8029-D45BEF62A822}" type="pres">
      <dgm:prSet presAssocID="{99AEF8C9-1A3F-4F39-B4D7-0D63FA80D19E}" presName="parentText" presStyleLbl="node1" presStyleIdx="0" presStyleCnt="4" custScaleY="9923" custLinFactNeighborX="4866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B5ADB3B-F0B1-4664-89DA-38BF1E9493C0}" type="pres">
      <dgm:prSet presAssocID="{99AEF8C9-1A3F-4F39-B4D7-0D63FA80D19E}" presName="descendantText" presStyleLbl="alignAccFollowNode1" presStyleIdx="0" presStyleCnt="4" custScaleY="1965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40A7090-E4D3-4A88-86B6-7BA8A16023B1}" type="pres">
      <dgm:prSet presAssocID="{2F755FA3-107F-4044-BEB1-A7EF14408904}" presName="sp" presStyleCnt="0"/>
      <dgm:spPr/>
    </dgm:pt>
    <dgm:pt modelId="{470BC614-C94C-4084-9006-2A67ADB3B8B0}" type="pres">
      <dgm:prSet presAssocID="{5647D91B-774C-4EB3-96A4-6477F130B6E5}" presName="linNode" presStyleCnt="0"/>
      <dgm:spPr/>
    </dgm:pt>
    <dgm:pt modelId="{B6CECA5D-1BDF-4A73-9640-04FCDFF12704}" type="pres">
      <dgm:prSet presAssocID="{5647D91B-774C-4EB3-96A4-6477F130B6E5}" presName="parentText" presStyleLbl="node1" presStyleIdx="1" presStyleCnt="4" custScaleY="21733" custLinFactNeighborX="4872" custLinFactNeighborY="110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415CEAC-7F85-4E17-A904-BA64F511B215}" type="pres">
      <dgm:prSet presAssocID="{5647D91B-774C-4EB3-96A4-6477F130B6E5}" presName="descendantText" presStyleLbl="alignAccFollowNode1" presStyleIdx="1" presStyleCnt="4" custScaleY="7088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6FA46E2-4BBD-4059-8E9C-009C0BC61F73}" type="pres">
      <dgm:prSet presAssocID="{9F360ED4-0E7B-4346-B539-B78BC0E279C6}" presName="sp" presStyleCnt="0"/>
      <dgm:spPr/>
    </dgm:pt>
    <dgm:pt modelId="{ACF5DAD7-17A1-4E8A-ADA4-BAF94573C9B0}" type="pres">
      <dgm:prSet presAssocID="{32B3A541-1D00-4F34-A964-544302FC4201}" presName="linNode" presStyleCnt="0"/>
      <dgm:spPr/>
    </dgm:pt>
    <dgm:pt modelId="{8917B4B2-1401-43CF-8A69-B22AC2D7CBBD}" type="pres">
      <dgm:prSet presAssocID="{32B3A541-1D00-4F34-A964-544302FC4201}" presName="parentText" presStyleLbl="node1" presStyleIdx="2" presStyleCnt="4" custScaleY="9755" custLinFactNeighborX="4055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3F7D452-89B5-4AC7-B3E4-98F1736FD116}" type="pres">
      <dgm:prSet presAssocID="{32B3A541-1D00-4F34-A964-544302FC4201}" presName="descendantText" presStyleLbl="alignAccFollowNode1" presStyleIdx="2" presStyleCnt="4" custScaleY="5332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92118F7-A968-4C2F-A2B5-D15AAF519E6C}" type="pres">
      <dgm:prSet presAssocID="{0D069D54-6DD3-434C-A383-15F51AD3C7D3}" presName="sp" presStyleCnt="0"/>
      <dgm:spPr/>
    </dgm:pt>
    <dgm:pt modelId="{82C23730-C16F-42D2-B170-0DB08755D4D6}" type="pres">
      <dgm:prSet presAssocID="{7C4EAD58-367C-4178-8134-D643B8897047}" presName="linNode" presStyleCnt="0"/>
      <dgm:spPr/>
    </dgm:pt>
    <dgm:pt modelId="{DE8180DC-46EF-4107-809C-3930F796B67D}" type="pres">
      <dgm:prSet presAssocID="{7C4EAD58-367C-4178-8134-D643B8897047}" presName="parentText" presStyleLbl="node1" presStyleIdx="3" presStyleCnt="4" custScaleY="9433" custLinFactNeighborX="4055" custLinFactNeighborY="1638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9157EA6-1389-4597-98F5-A92BD5D5CD5E}" type="pres">
      <dgm:prSet presAssocID="{7C4EAD58-367C-4178-8134-D643B8897047}" presName="descendantText" presStyleLbl="alignAccFollowNode1" presStyleIdx="3" presStyleCnt="4" custScaleY="3412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4DB3EAB0-89BB-4281-B46F-3F096C78CBC6}" srcId="{0AB42F11-5BB9-46A1-BAEE-D0B6B0B5B855}" destId="{32B3A541-1D00-4F34-A964-544302FC4201}" srcOrd="2" destOrd="0" parTransId="{34AD0845-6C4D-405D-8FBD-5604411C3D44}" sibTransId="{0D069D54-6DD3-434C-A383-15F51AD3C7D3}"/>
    <dgm:cxn modelId="{BCE0B24D-1E9B-43FD-9AF5-5ECEC7F39D82}" srcId="{32B3A541-1D00-4F34-A964-544302FC4201}" destId="{63A9FBEB-1C75-4ACB-A44A-0F3509575211}" srcOrd="0" destOrd="0" parTransId="{158347F9-B194-45A3-9D8D-1B76B35B7CB3}" sibTransId="{F1C588A0-F85E-4BEC-9689-B31F831AB2B9}"/>
    <dgm:cxn modelId="{FD5E51B1-785C-4B51-9B6A-A26910A3A2CE}" srcId="{7C4EAD58-367C-4178-8134-D643B8897047}" destId="{93BD5FF4-7D8A-4DFD-B724-EB3B5E7D3C03}" srcOrd="0" destOrd="0" parTransId="{EB4CA189-36C6-4F49-8D0C-D1FF9073B70A}" sibTransId="{46FD95BF-1BD4-4B1B-9590-74EAB37EA6D3}"/>
    <dgm:cxn modelId="{5A31AE04-AD92-4E91-8460-1E40B514B595}" type="presOf" srcId="{C7D4CF2F-5675-4510-9066-E86F34F9E423}" destId="{DB5ADB3B-F0B1-4664-89DA-38BF1E9493C0}" srcOrd="0" destOrd="0" presId="urn:microsoft.com/office/officeart/2005/8/layout/vList5"/>
    <dgm:cxn modelId="{750E43CF-CDF6-425F-9D11-D4642A89C5EE}" type="presOf" srcId="{63A9FBEB-1C75-4ACB-A44A-0F3509575211}" destId="{B3F7D452-89B5-4AC7-B3E4-98F1736FD116}" srcOrd="0" destOrd="0" presId="urn:microsoft.com/office/officeart/2005/8/layout/vList5"/>
    <dgm:cxn modelId="{FBFAFA43-C152-4F49-9709-A89FEDEE2B34}" type="presOf" srcId="{179B82B2-E586-49AC-B808-DA7833CDF98A}" destId="{B415CEAC-7F85-4E17-A904-BA64F511B215}" srcOrd="0" destOrd="0" presId="urn:microsoft.com/office/officeart/2005/8/layout/vList5"/>
    <dgm:cxn modelId="{E9D6DA86-3DE8-4BB4-BA17-2CD02937D939}" type="presOf" srcId="{7C4EAD58-367C-4178-8134-D643B8897047}" destId="{DE8180DC-46EF-4107-809C-3930F796B67D}" srcOrd="0" destOrd="0" presId="urn:microsoft.com/office/officeart/2005/8/layout/vList5"/>
    <dgm:cxn modelId="{EB371C46-66F1-42E7-A45E-BAC6DDBD4E75}" type="presOf" srcId="{5647D91B-774C-4EB3-96A4-6477F130B6E5}" destId="{B6CECA5D-1BDF-4A73-9640-04FCDFF12704}" srcOrd="0" destOrd="0" presId="urn:microsoft.com/office/officeart/2005/8/layout/vList5"/>
    <dgm:cxn modelId="{13EA1E50-48E5-43FC-9BBE-8EC641BFF140}" type="presOf" srcId="{93BD5FF4-7D8A-4DFD-B724-EB3B5E7D3C03}" destId="{09157EA6-1389-4597-98F5-A92BD5D5CD5E}" srcOrd="0" destOrd="0" presId="urn:microsoft.com/office/officeart/2005/8/layout/vList5"/>
    <dgm:cxn modelId="{A634E527-9AC1-4A30-A40F-4CC2EDAA6DAA}" srcId="{0AB42F11-5BB9-46A1-BAEE-D0B6B0B5B855}" destId="{99AEF8C9-1A3F-4F39-B4D7-0D63FA80D19E}" srcOrd="0" destOrd="0" parTransId="{1D8C9ED7-A9D9-4C1F-B09B-97471452497F}" sibTransId="{2F755FA3-107F-4044-BEB1-A7EF14408904}"/>
    <dgm:cxn modelId="{FB9C44DF-55CF-4858-A138-D3385A40E736}" type="presOf" srcId="{99AEF8C9-1A3F-4F39-B4D7-0D63FA80D19E}" destId="{8F9CC394-B6EA-4266-8029-D45BEF62A822}" srcOrd="0" destOrd="0" presId="urn:microsoft.com/office/officeart/2005/8/layout/vList5"/>
    <dgm:cxn modelId="{9B08CF5C-77E9-4CAE-A477-D95AD36D322C}" srcId="{5647D91B-774C-4EB3-96A4-6477F130B6E5}" destId="{179B82B2-E586-49AC-B808-DA7833CDF98A}" srcOrd="0" destOrd="0" parTransId="{7AD8DC97-29BE-481A-B5CD-1D08388F514E}" sibTransId="{12C2BDE4-0964-4C57-B8F5-B18E3A2F1676}"/>
    <dgm:cxn modelId="{A45C1C91-416F-463B-A8F6-E73C315CD63A}" srcId="{0AB42F11-5BB9-46A1-BAEE-D0B6B0B5B855}" destId="{5647D91B-774C-4EB3-96A4-6477F130B6E5}" srcOrd="1" destOrd="0" parTransId="{9AC054EA-4C9B-43FE-AB0C-ABF25F326A03}" sibTransId="{9F360ED4-0E7B-4346-B539-B78BC0E279C6}"/>
    <dgm:cxn modelId="{FFEDD50C-3B7E-41AD-AC97-23ECC3DF19E9}" type="presOf" srcId="{32B3A541-1D00-4F34-A964-544302FC4201}" destId="{8917B4B2-1401-43CF-8A69-B22AC2D7CBBD}" srcOrd="0" destOrd="0" presId="urn:microsoft.com/office/officeart/2005/8/layout/vList5"/>
    <dgm:cxn modelId="{0506D015-8CC2-48D5-8743-DBF195E73036}" type="presOf" srcId="{0AB42F11-5BB9-46A1-BAEE-D0B6B0B5B855}" destId="{421FFB49-EEEA-49AC-A342-1E88FEC19CF6}" srcOrd="0" destOrd="0" presId="urn:microsoft.com/office/officeart/2005/8/layout/vList5"/>
    <dgm:cxn modelId="{DAA419C0-3FB3-4D69-B78B-8E8980DDFA56}" srcId="{0AB42F11-5BB9-46A1-BAEE-D0B6B0B5B855}" destId="{7C4EAD58-367C-4178-8134-D643B8897047}" srcOrd="3" destOrd="0" parTransId="{1C6AAE5C-CFAA-4D3A-A897-B3BAE6D94733}" sibTransId="{67A9E004-E6B3-46B0-BC5A-4EF4D4EB7851}"/>
    <dgm:cxn modelId="{795A462E-5083-4BB4-90B1-119EA837A871}" srcId="{99AEF8C9-1A3F-4F39-B4D7-0D63FA80D19E}" destId="{C7D4CF2F-5675-4510-9066-E86F34F9E423}" srcOrd="0" destOrd="0" parTransId="{79AC4862-AF34-4003-A979-30C06E2DC0DD}" sibTransId="{5B9E432E-E594-40E6-A8E0-23D5EFECCFBC}"/>
    <dgm:cxn modelId="{3BB09DB0-81A2-4A50-993B-B9DB4EB50C52}" type="presParOf" srcId="{421FFB49-EEEA-49AC-A342-1E88FEC19CF6}" destId="{1FE3022A-9E74-4A01-B03B-B36D01ADDD01}" srcOrd="0" destOrd="0" presId="urn:microsoft.com/office/officeart/2005/8/layout/vList5"/>
    <dgm:cxn modelId="{EF075D18-B912-46E6-9147-857E4BAE959C}" type="presParOf" srcId="{1FE3022A-9E74-4A01-B03B-B36D01ADDD01}" destId="{8F9CC394-B6EA-4266-8029-D45BEF62A822}" srcOrd="0" destOrd="0" presId="urn:microsoft.com/office/officeart/2005/8/layout/vList5"/>
    <dgm:cxn modelId="{B1DA4883-D00C-496A-9FAD-3F5766361A48}" type="presParOf" srcId="{1FE3022A-9E74-4A01-B03B-B36D01ADDD01}" destId="{DB5ADB3B-F0B1-4664-89DA-38BF1E9493C0}" srcOrd="1" destOrd="0" presId="urn:microsoft.com/office/officeart/2005/8/layout/vList5"/>
    <dgm:cxn modelId="{89BBA978-B38D-4599-B260-AB2970577DBC}" type="presParOf" srcId="{421FFB49-EEEA-49AC-A342-1E88FEC19CF6}" destId="{A40A7090-E4D3-4A88-86B6-7BA8A16023B1}" srcOrd="1" destOrd="0" presId="urn:microsoft.com/office/officeart/2005/8/layout/vList5"/>
    <dgm:cxn modelId="{31481CEA-442E-46D9-B09B-A3B85536D0C6}" type="presParOf" srcId="{421FFB49-EEEA-49AC-A342-1E88FEC19CF6}" destId="{470BC614-C94C-4084-9006-2A67ADB3B8B0}" srcOrd="2" destOrd="0" presId="urn:microsoft.com/office/officeart/2005/8/layout/vList5"/>
    <dgm:cxn modelId="{4FFA51C3-3D2C-4A0C-8A39-983F7DEA56E2}" type="presParOf" srcId="{470BC614-C94C-4084-9006-2A67ADB3B8B0}" destId="{B6CECA5D-1BDF-4A73-9640-04FCDFF12704}" srcOrd="0" destOrd="0" presId="urn:microsoft.com/office/officeart/2005/8/layout/vList5"/>
    <dgm:cxn modelId="{0E6A77F4-3005-42C8-94F1-8F2AFFA04B9A}" type="presParOf" srcId="{470BC614-C94C-4084-9006-2A67ADB3B8B0}" destId="{B415CEAC-7F85-4E17-A904-BA64F511B215}" srcOrd="1" destOrd="0" presId="urn:microsoft.com/office/officeart/2005/8/layout/vList5"/>
    <dgm:cxn modelId="{EB08A4D8-8395-4C19-B6A5-AAF25975F8C6}" type="presParOf" srcId="{421FFB49-EEEA-49AC-A342-1E88FEC19CF6}" destId="{96FA46E2-4BBD-4059-8E9C-009C0BC61F73}" srcOrd="3" destOrd="0" presId="urn:microsoft.com/office/officeart/2005/8/layout/vList5"/>
    <dgm:cxn modelId="{56440243-D22D-47C3-ACF5-E5EC0FABDF8F}" type="presParOf" srcId="{421FFB49-EEEA-49AC-A342-1E88FEC19CF6}" destId="{ACF5DAD7-17A1-4E8A-ADA4-BAF94573C9B0}" srcOrd="4" destOrd="0" presId="urn:microsoft.com/office/officeart/2005/8/layout/vList5"/>
    <dgm:cxn modelId="{EF53179D-51C2-4367-855A-F147D355EC1F}" type="presParOf" srcId="{ACF5DAD7-17A1-4E8A-ADA4-BAF94573C9B0}" destId="{8917B4B2-1401-43CF-8A69-B22AC2D7CBBD}" srcOrd="0" destOrd="0" presId="urn:microsoft.com/office/officeart/2005/8/layout/vList5"/>
    <dgm:cxn modelId="{E069E7C9-360B-48B6-B723-72E384C62DB3}" type="presParOf" srcId="{ACF5DAD7-17A1-4E8A-ADA4-BAF94573C9B0}" destId="{B3F7D452-89B5-4AC7-B3E4-98F1736FD116}" srcOrd="1" destOrd="0" presId="urn:microsoft.com/office/officeart/2005/8/layout/vList5"/>
    <dgm:cxn modelId="{D9111094-4E55-4227-9B82-6AA3B7E483A8}" type="presParOf" srcId="{421FFB49-EEEA-49AC-A342-1E88FEC19CF6}" destId="{292118F7-A968-4C2F-A2B5-D15AAF519E6C}" srcOrd="5" destOrd="0" presId="urn:microsoft.com/office/officeart/2005/8/layout/vList5"/>
    <dgm:cxn modelId="{1E36FE44-499C-46F4-AABB-82ED50811F78}" type="presParOf" srcId="{421FFB49-EEEA-49AC-A342-1E88FEC19CF6}" destId="{82C23730-C16F-42D2-B170-0DB08755D4D6}" srcOrd="6" destOrd="0" presId="urn:microsoft.com/office/officeart/2005/8/layout/vList5"/>
    <dgm:cxn modelId="{B5C39ACC-0FC2-4F3D-912A-BA81E455FA21}" type="presParOf" srcId="{82C23730-C16F-42D2-B170-0DB08755D4D6}" destId="{DE8180DC-46EF-4107-809C-3930F796B67D}" srcOrd="0" destOrd="0" presId="urn:microsoft.com/office/officeart/2005/8/layout/vList5"/>
    <dgm:cxn modelId="{38D9BEA5-3008-4B40-8176-870C3AB600DE}" type="presParOf" srcId="{82C23730-C16F-42D2-B170-0DB08755D4D6}" destId="{09157EA6-1389-4597-98F5-A92BD5D5CD5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fld id="{BFE045C6-6405-4ECA-B6B3-F11D743DAC27}" type="datetimeFigureOut">
              <a:rPr lang="en-US"/>
              <a:pPr>
                <a:defRPr/>
              </a:pPr>
              <a:t>2/20/2018</a:t>
            </a:fld>
            <a:endParaRPr lang="en-US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fld id="{731E2FFE-D9DB-47E7-82F2-47379B597B16}" type="slidenum">
              <a:rPr lang="en-US"/>
              <a:pPr>
                <a:defRPr/>
              </a:pPr>
              <a:t>‹№›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378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altLang="uk-UA" noProof="0" smtClean="0"/>
              <a:t>Образец текста</a:t>
            </a:r>
          </a:p>
          <a:p>
            <a:pPr lvl="1"/>
            <a:r>
              <a:rPr lang="uk-UA" altLang="uk-UA" noProof="0" smtClean="0"/>
              <a:t>Второй уровень</a:t>
            </a:r>
          </a:p>
          <a:p>
            <a:pPr lvl="2"/>
            <a:r>
              <a:rPr lang="uk-UA" altLang="uk-UA" noProof="0" smtClean="0"/>
              <a:t>Третий уровень</a:t>
            </a:r>
          </a:p>
          <a:p>
            <a:pPr lvl="3"/>
            <a:r>
              <a:rPr lang="uk-UA" altLang="uk-UA" noProof="0" smtClean="0"/>
              <a:t>Четвертый уровень</a:t>
            </a:r>
          </a:p>
          <a:p>
            <a:pPr lvl="4"/>
            <a:r>
              <a:rPr lang="uk-UA" altLang="uk-UA" noProof="0" smtClean="0"/>
              <a:t>Пятый уровень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fld id="{07BBABA3-CE92-44D2-B1A9-1E7224731307}" type="slidenum">
              <a:rPr lang="uk-UA" altLang="uk-UA"/>
              <a:pPr>
                <a:defRPr/>
              </a:pPr>
              <a:t>‹№›</a:t>
            </a:fld>
            <a:endParaRPr lang="uk-UA" alt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l-PL" smtClean="0"/>
              <a:t>Kliknij, aby edytować styl wzorca podtytułu</a:t>
            </a:r>
            <a:endParaRPr lang="uk-U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6F288-0C0C-4F5D-998F-1A0E505F898F}" type="slidenum">
              <a:rPr lang="en-US" altLang="uk-UA"/>
              <a:pPr>
                <a:defRPr/>
              </a:pPr>
              <a:t>‹№›</a:t>
            </a:fld>
            <a:endParaRPr lang="en-US" alt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uk-U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1B45A-B652-409F-AC33-9068889F16FA}" type="slidenum">
              <a:rPr lang="en-US" altLang="uk-UA"/>
              <a:pPr>
                <a:defRPr/>
              </a:pPr>
              <a:t>‹№›</a:t>
            </a:fld>
            <a:endParaRPr lang="en-US" alt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uk-U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38D8A-F222-4EA0-B38D-A9BB39C68970}" type="slidenum">
              <a:rPr lang="en-US" altLang="uk-UA"/>
              <a:pPr>
                <a:defRPr/>
              </a:pPr>
              <a:t>‹№›</a:t>
            </a:fld>
            <a:endParaRPr lang="en-US" altLang="uk-U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0BDD6-BFB2-4D2C-AC3C-401ECA8EBD63}" type="slidenum">
              <a:rPr lang="en-US" altLang="uk-UA"/>
              <a:pPr>
                <a:defRPr/>
              </a:pPr>
              <a:t>‹№›</a:t>
            </a:fld>
            <a:endParaRPr lang="en-US" altLang="uk-UA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99E75E-67AA-4C43-B350-8EF086EF4A55}" type="slidenum">
              <a:rPr lang="en-US" altLang="uk-UA"/>
              <a:pPr>
                <a:defRPr/>
              </a:pPr>
              <a:t>‹№›</a:t>
            </a:fld>
            <a:endParaRPr lang="en-US" altLang="uk-UA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3FE6CD-4610-4322-B770-C906DAD68638}" type="slidenum">
              <a:rPr lang="en-US" altLang="uk-UA"/>
              <a:pPr>
                <a:defRPr/>
              </a:pPr>
              <a:t>‹№›</a:t>
            </a:fld>
            <a:endParaRPr lang="en-US" altLang="uk-UA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38E13-1EF6-4670-8A4E-F942F77694BC}" type="slidenum">
              <a:rPr lang="en-US" altLang="uk-UA"/>
              <a:pPr>
                <a:defRPr/>
              </a:pPr>
              <a:t>‹№›</a:t>
            </a:fld>
            <a:endParaRPr lang="en-US" altLang="uk-UA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887AB-7F21-4FDA-9F0F-7761D2D8F11C}" type="slidenum">
              <a:rPr lang="en-US" altLang="uk-UA"/>
              <a:pPr>
                <a:defRPr/>
              </a:pPr>
              <a:t>‹№›</a:t>
            </a:fld>
            <a:endParaRPr lang="en-US" altLang="uk-UA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055C29-E173-4DF6-B51C-DE4B3D59A786}" type="slidenum">
              <a:rPr lang="en-US" altLang="uk-UA"/>
              <a:pPr>
                <a:defRPr/>
              </a:pPr>
              <a:t>‹№›</a:t>
            </a:fld>
            <a:endParaRPr lang="en-US" altLang="uk-UA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A5C7C-38D5-4A7F-8660-32C3117758E1}" type="slidenum">
              <a:rPr lang="en-US" altLang="uk-UA"/>
              <a:pPr>
                <a:defRPr/>
              </a:pPr>
              <a:t>‹№›</a:t>
            </a:fld>
            <a:endParaRPr lang="en-US" altLang="uk-UA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D673B-46EB-4381-AA6A-B29B2B305DCC}" type="slidenum">
              <a:rPr lang="en-US" altLang="uk-UA"/>
              <a:pPr>
                <a:defRPr/>
              </a:pPr>
              <a:t>‹№›</a:t>
            </a:fld>
            <a:endParaRPr lang="en-US" alt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uk-U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BCE6ED-F696-403E-AA0C-F8EA9F5B2DAD}" type="slidenum">
              <a:rPr lang="en-US" altLang="uk-UA"/>
              <a:pPr>
                <a:defRPr/>
              </a:pPr>
              <a:t>‹№›</a:t>
            </a:fld>
            <a:endParaRPr lang="en-US" altLang="uk-UA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007A31-52A5-48D0-BDD0-A667A7F7635C}" type="slidenum">
              <a:rPr lang="en-US" altLang="uk-UA"/>
              <a:pPr>
                <a:defRPr/>
              </a:pPr>
              <a:t>‹№›</a:t>
            </a:fld>
            <a:endParaRPr lang="en-US" altLang="uk-UA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7F28E-F4BE-4399-A16D-36F8FB25547A}" type="slidenum">
              <a:rPr lang="en-US" altLang="uk-UA"/>
              <a:pPr>
                <a:defRPr/>
              </a:pPr>
              <a:t>‹№›</a:t>
            </a:fld>
            <a:endParaRPr lang="en-US" altLang="uk-UA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78158-B25C-4ED3-A776-BD681B81EBF6}" type="slidenum">
              <a:rPr lang="en-US" altLang="uk-UA"/>
              <a:pPr>
                <a:defRPr/>
              </a:pPr>
              <a:t>‹№›</a:t>
            </a:fld>
            <a:endParaRPr lang="en-US" altLang="uk-UA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3DCDB3-80C8-414B-BB3C-83157C05FDC6}" type="slidenum">
              <a:rPr lang="uk-UA" altLang="uk-UA"/>
              <a:pPr>
                <a:defRPr/>
              </a:pPr>
              <a:t>‹№›</a:t>
            </a:fld>
            <a:endParaRPr lang="uk-UA" altLang="uk-UA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1ADF74-F41D-4DEE-B60E-83CFA8B3AA63}" type="slidenum">
              <a:rPr lang="uk-UA" altLang="uk-UA"/>
              <a:pPr>
                <a:defRPr/>
              </a:pPr>
              <a:t>‹№›</a:t>
            </a:fld>
            <a:endParaRPr lang="uk-UA" altLang="uk-UA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E6C153-3CDD-4B77-9234-752096C51175}" type="slidenum">
              <a:rPr lang="uk-UA" altLang="uk-UA"/>
              <a:pPr>
                <a:defRPr/>
              </a:pPr>
              <a:t>‹№›</a:t>
            </a:fld>
            <a:endParaRPr lang="uk-UA" altLang="uk-UA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FCC218-211C-4F42-9B3C-010AF2B34479}" type="slidenum">
              <a:rPr lang="uk-UA" altLang="uk-UA"/>
              <a:pPr>
                <a:defRPr/>
              </a:pPr>
              <a:t>‹№›</a:t>
            </a:fld>
            <a:endParaRPr lang="uk-UA" altLang="uk-UA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DDD1AF-7583-4A12-B892-BF510A212785}" type="slidenum">
              <a:rPr lang="uk-UA" altLang="uk-UA"/>
              <a:pPr>
                <a:defRPr/>
              </a:pPr>
              <a:t>‹№›</a:t>
            </a:fld>
            <a:endParaRPr lang="uk-UA" altLang="uk-UA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AE01DB-F307-4EC6-8057-9FD86BED6A20}" type="slidenum">
              <a:rPr lang="uk-UA" altLang="uk-UA"/>
              <a:pPr>
                <a:defRPr/>
              </a:pPr>
              <a:t>‹№›</a:t>
            </a:fld>
            <a:endParaRPr lang="uk-UA" altLang="uk-UA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2E8D76-531D-4B28-BEF1-32E53BBC7FFD}" type="slidenum">
              <a:rPr lang="uk-UA" altLang="uk-UA"/>
              <a:pPr>
                <a:defRPr/>
              </a:pPr>
              <a:t>‹№›</a:t>
            </a:fld>
            <a:endParaRPr lang="uk-UA" alt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71697-4D4A-4B84-9412-54AF5E886529}" type="slidenum">
              <a:rPr lang="en-US" altLang="uk-UA"/>
              <a:pPr>
                <a:defRPr/>
              </a:pPr>
              <a:t>‹№›</a:t>
            </a:fld>
            <a:endParaRPr lang="en-US" altLang="uk-UA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599EA3-636E-4E72-9C8E-B9EB8E39011C}" type="slidenum">
              <a:rPr lang="uk-UA" altLang="uk-UA"/>
              <a:pPr>
                <a:defRPr/>
              </a:pPr>
              <a:t>‹№›</a:t>
            </a:fld>
            <a:endParaRPr lang="uk-UA" altLang="uk-UA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8A789B-0A14-4F65-B888-B96BAD9A4EDE}" type="slidenum">
              <a:rPr lang="uk-UA" altLang="uk-UA"/>
              <a:pPr>
                <a:defRPr/>
              </a:pPr>
              <a:t>‹№›</a:t>
            </a:fld>
            <a:endParaRPr lang="uk-UA" altLang="uk-UA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37BB22-3156-4201-B5D1-2ACF903756EA}" type="slidenum">
              <a:rPr lang="uk-UA" altLang="uk-UA"/>
              <a:pPr>
                <a:defRPr/>
              </a:pPr>
              <a:t>‹№›</a:t>
            </a:fld>
            <a:endParaRPr lang="uk-UA" altLang="uk-UA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1F3968-9B19-41B6-B042-EED7796A6F73}" type="slidenum">
              <a:rPr lang="uk-UA" altLang="uk-UA"/>
              <a:pPr>
                <a:defRPr/>
              </a:pPr>
              <a:t>‹№›</a:t>
            </a:fld>
            <a:endParaRPr lang="uk-UA" alt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uk-UA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ACD8C-0C7E-48DD-9CD1-E8C9A651AC20}" type="slidenum">
              <a:rPr lang="en-US" altLang="uk-UA"/>
              <a:pPr>
                <a:defRPr/>
              </a:pPr>
              <a:t>‹№›</a:t>
            </a:fld>
            <a:endParaRPr lang="en-US" alt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uk-UA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6E224-C4F5-4665-A1A7-BEDB82E5A898}" type="slidenum">
              <a:rPr lang="en-US" altLang="uk-UA"/>
              <a:pPr>
                <a:defRPr/>
              </a:pPr>
              <a:t>‹№›</a:t>
            </a:fld>
            <a:endParaRPr lang="en-US" alt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uk-UA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529B99-3E55-43AF-B7E8-C512E91B596E}" type="slidenum">
              <a:rPr lang="en-US" altLang="uk-UA"/>
              <a:pPr>
                <a:defRPr/>
              </a:pPr>
              <a:t>‹№›</a:t>
            </a:fld>
            <a:endParaRPr lang="en-US" alt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6309B-65DC-4180-BC53-91F0529E784F}" type="slidenum">
              <a:rPr lang="en-US" altLang="uk-UA"/>
              <a:pPr>
                <a:defRPr/>
              </a:pPr>
              <a:t>‹№›</a:t>
            </a:fld>
            <a:endParaRPr lang="en-US" alt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2FC532-C63F-4F04-B19B-A69B44849E7E}" type="slidenum">
              <a:rPr lang="en-US" altLang="uk-UA"/>
              <a:pPr>
                <a:defRPr/>
              </a:pPr>
              <a:t>‹№›</a:t>
            </a:fld>
            <a:endParaRPr lang="en-US" alt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pl-PL" noProof="0" smtClean="0"/>
              <a:t>Kliknij ikonę, aby dodać obraz</a:t>
            </a:r>
            <a:endParaRPr lang="uk-UA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472131-07BD-44B5-A4BF-FD401B129DBF}" type="slidenum">
              <a:rPr lang="en-US" altLang="uk-UA"/>
              <a:pPr>
                <a:defRPr/>
              </a:pPr>
              <a:t>‹№›</a:t>
            </a:fld>
            <a:endParaRPr lang="en-US" alt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заголовка</a:t>
            </a:r>
            <a:endParaRPr lang="en-US" altLang="uk-UA" smtClean="0"/>
          </a:p>
        </p:txBody>
      </p:sp>
      <p:sp>
        <p:nvSpPr>
          <p:cNvPr id="788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текста</a:t>
            </a:r>
          </a:p>
          <a:p>
            <a:pPr lvl="1"/>
            <a:r>
              <a:rPr lang="ru-RU" altLang="uk-UA" smtClean="0"/>
              <a:t>Второй уровень</a:t>
            </a:r>
          </a:p>
          <a:p>
            <a:pPr lvl="2"/>
            <a:r>
              <a:rPr lang="ru-RU" altLang="uk-UA" smtClean="0"/>
              <a:t>Третий уровень</a:t>
            </a:r>
          </a:p>
          <a:p>
            <a:pPr lvl="3"/>
            <a:r>
              <a:rPr lang="ru-RU" altLang="uk-UA" smtClean="0"/>
              <a:t>Четвертый уровень</a:t>
            </a:r>
          </a:p>
          <a:p>
            <a:pPr lvl="4"/>
            <a:r>
              <a:rPr lang="ru-RU" altLang="uk-UA" smtClean="0"/>
              <a:t>Пятый уровень</a:t>
            </a:r>
            <a:endParaRPr lang="en-US" altLang="uk-UA" smtClean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625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fld id="{2C92EB8E-7059-4465-8E03-DD41CFB24813}" type="slidenum">
              <a:rPr lang="en-US" altLang="uk-UA"/>
              <a:pPr>
                <a:defRPr/>
              </a:pPr>
              <a:t>‹№›</a:t>
            </a:fld>
            <a:endParaRPr lang="en-US" alt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61" r:id="rId3"/>
    <p:sldLayoutId id="2147483660" r:id="rId4"/>
    <p:sldLayoutId id="2147483659" r:id="rId5"/>
    <p:sldLayoutId id="2147483658" r:id="rId6"/>
    <p:sldLayoutId id="2147483657" r:id="rId7"/>
    <p:sldLayoutId id="2147483656" r:id="rId8"/>
    <p:sldLayoutId id="2147483655" r:id="rId9"/>
    <p:sldLayoutId id="2147483654" r:id="rId10"/>
    <p:sldLayoutId id="2147483653" r:id="rId1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MS PGothic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Neue UltraLight" pitchFamily="1" charset="0"/>
          <a:ea typeface="MS PGothic" pitchFamily="34" charset="-128"/>
          <a:cs typeface="MS PGothic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Neue UltraLight" pitchFamily="1" charset="0"/>
          <a:ea typeface="MS PGothic" pitchFamily="34" charset="-128"/>
          <a:cs typeface="MS PGothic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Neue UltraLight" pitchFamily="1" charset="0"/>
          <a:ea typeface="MS PGothic" pitchFamily="34" charset="-128"/>
          <a:cs typeface="MS PGothic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Neue UltraLight" pitchFamily="1" charset="0"/>
          <a:ea typeface="MS PGothic" pitchFamily="34" charset="-128"/>
          <a:cs typeface="MS PGothic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Neue UltraLight" pitchFamily="1" charset="0"/>
          <a:ea typeface="MS PGothic" pitchFamily="34" charset="-128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Neue UltraLight" pitchFamily="1" charset="0"/>
          <a:ea typeface="MS PGothic" pitchFamily="34" charset="-128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Neue UltraLight" pitchFamily="1" charset="0"/>
          <a:ea typeface="MS PGothic" pitchFamily="34" charset="-128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Neue UltraLight" pitchFamily="1" charset="0"/>
          <a:ea typeface="MS PGothic" pitchFamily="34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MS PGothic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  <a:cs typeface="MS PGothic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cs typeface="MS PGothic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  <a:cs typeface="MS PGothic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MS PGothic"/>
        </a:defRPr>
      </a:lvl5pPr>
      <a:lvl6pPr marL="25146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заголовка</a:t>
            </a:r>
            <a:endParaRPr lang="en-US" altLang="uk-UA" smtClean="0"/>
          </a:p>
        </p:txBody>
      </p:sp>
      <p:sp>
        <p:nvSpPr>
          <p:cNvPr id="1331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текста</a:t>
            </a:r>
          </a:p>
          <a:p>
            <a:pPr lvl="1"/>
            <a:r>
              <a:rPr lang="ru-RU" altLang="uk-UA" smtClean="0"/>
              <a:t>Второй уровень</a:t>
            </a:r>
          </a:p>
          <a:p>
            <a:pPr lvl="2"/>
            <a:r>
              <a:rPr lang="ru-RU" altLang="uk-UA" smtClean="0"/>
              <a:t>Третий уровень</a:t>
            </a:r>
          </a:p>
          <a:p>
            <a:pPr lvl="3"/>
            <a:r>
              <a:rPr lang="ru-RU" altLang="uk-UA" smtClean="0"/>
              <a:t>Четвертый уровень</a:t>
            </a:r>
          </a:p>
          <a:p>
            <a:pPr lvl="4"/>
            <a:r>
              <a:rPr lang="ru-RU" altLang="uk-UA" smtClean="0"/>
              <a:t>Пятый уровень</a:t>
            </a:r>
            <a:endParaRPr lang="en-US" altLang="uk-UA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625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fld id="{0758BFB5-89FE-48AA-9078-31FFD20EF930}" type="slidenum">
              <a:rPr lang="en-US" altLang="uk-UA"/>
              <a:pPr>
                <a:defRPr/>
              </a:pPr>
              <a:t>‹№›</a:t>
            </a:fld>
            <a:endParaRPr lang="en-US" alt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3" r:id="rId2"/>
    <p:sldLayoutId id="2147483672" r:id="rId3"/>
    <p:sldLayoutId id="2147483671" r:id="rId4"/>
    <p:sldLayoutId id="2147483670" r:id="rId5"/>
    <p:sldLayoutId id="2147483669" r:id="rId6"/>
    <p:sldLayoutId id="2147483668" r:id="rId7"/>
    <p:sldLayoutId id="2147483667" r:id="rId8"/>
    <p:sldLayoutId id="2147483666" r:id="rId9"/>
    <p:sldLayoutId id="2147483665" r:id="rId10"/>
    <p:sldLayoutId id="2147483664" r:id="rId1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MS PGothic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Neue UltraLight" pitchFamily="1" charset="0"/>
          <a:ea typeface="MS PGothic" pitchFamily="34" charset="-128"/>
          <a:cs typeface="MS PGothic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Neue UltraLight" pitchFamily="1" charset="0"/>
          <a:ea typeface="MS PGothic" pitchFamily="34" charset="-128"/>
          <a:cs typeface="MS PGothic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Neue UltraLight" pitchFamily="1" charset="0"/>
          <a:ea typeface="MS PGothic" pitchFamily="34" charset="-128"/>
          <a:cs typeface="MS PGothic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Neue UltraLight" pitchFamily="1" charset="0"/>
          <a:ea typeface="MS PGothic" pitchFamily="34" charset="-128"/>
          <a:cs typeface="MS PGothic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Neue UltraLight" pitchFamily="1" charset="0"/>
          <a:ea typeface="MS PGothic" pitchFamily="34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Neue UltraLight" pitchFamily="1" charset="0"/>
          <a:ea typeface="MS PGothic" pitchFamily="34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Neue UltraLight" pitchFamily="1" charset="0"/>
          <a:ea typeface="MS PGothic" pitchFamily="34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Neue UltraLight" pitchFamily="1" charset="0"/>
          <a:ea typeface="MS PGothic" pitchFamily="34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MS PGothic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  <a:cs typeface="MS PGothic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cs typeface="MS PGothic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  <a:cs typeface="MS PGothic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MS PGothic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altLang="uk-UA" smtClean="0"/>
              <a:t>Образец заголовка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altLang="uk-UA" smtClean="0"/>
              <a:t>Образец текста</a:t>
            </a:r>
          </a:p>
          <a:p>
            <a:pPr lvl="1"/>
            <a:r>
              <a:rPr lang="uk-UA" altLang="uk-UA" smtClean="0"/>
              <a:t>Второй уровень</a:t>
            </a:r>
          </a:p>
          <a:p>
            <a:pPr lvl="2"/>
            <a:r>
              <a:rPr lang="uk-UA" altLang="uk-UA" smtClean="0"/>
              <a:t>Третий уровень</a:t>
            </a:r>
          </a:p>
          <a:p>
            <a:pPr lvl="3"/>
            <a:r>
              <a:rPr lang="uk-UA" altLang="uk-UA" smtClean="0"/>
              <a:t>Четвертый уровень</a:t>
            </a:r>
          </a:p>
          <a:p>
            <a:pPr lvl="4"/>
            <a:r>
              <a:rPr lang="uk-UA" altLang="uk-UA" smtClean="0"/>
              <a:t>Пятый уровень</a:t>
            </a:r>
          </a:p>
        </p:txBody>
      </p:sp>
      <p:sp>
        <p:nvSpPr>
          <p:cNvPr id="542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542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fld id="{E3D85EE3-E90A-471C-B5CD-EEBDFA1B3930}" type="slidenum">
              <a:rPr lang="uk-UA" altLang="uk-UA"/>
              <a:pPr>
                <a:defRPr/>
              </a:pPr>
              <a:t>‹№›</a:t>
            </a:fld>
            <a:endParaRPr lang="uk-UA" alt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4" r:id="rId2"/>
    <p:sldLayoutId id="2147483683" r:id="rId3"/>
    <p:sldLayoutId id="2147483682" r:id="rId4"/>
    <p:sldLayoutId id="2147483681" r:id="rId5"/>
    <p:sldLayoutId id="2147483680" r:id="rId6"/>
    <p:sldLayoutId id="2147483679" r:id="rId7"/>
    <p:sldLayoutId id="2147483678" r:id="rId8"/>
    <p:sldLayoutId id="2147483677" r:id="rId9"/>
    <p:sldLayoutId id="2147483676" r:id="rId10"/>
    <p:sldLayoutId id="214748367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s://ec.europa.eu/research/participants/portal/desktop/en/opportunities/cosme" TargetMode="External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ec.europa.eu/research/participants/portal/desktop/en/organisations/register.html" TargetMode="External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s://ec.europa.eu/research/participants/portal/desktop/en/organisations/partner_search.html" TargetMode="External"/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jRlmDw" TargetMode="External"/><Relationship Id="rId2" Type="http://schemas.openxmlformats.org/officeDocument/2006/relationships/hyperlink" Target="../AppData/Local/Local%20Settings/Temp/cosme.me.gov.ua" TargetMode="Externa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hyperlink" Target="https://www.erasmus-entrepreneurs.eu/" TargetMode="External"/><Relationship Id="rId1" Type="http://schemas.openxmlformats.org/officeDocument/2006/relationships/slideLayout" Target="../slideLayouts/slideLayout29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13" Type="http://schemas.openxmlformats.org/officeDocument/2006/relationships/diagramLayout" Target="../diagrams/layout4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12" Type="http://schemas.openxmlformats.org/officeDocument/2006/relationships/diagramData" Target="../diagrams/data4.xml"/><Relationship Id="rId2" Type="http://schemas.openxmlformats.org/officeDocument/2006/relationships/diagramData" Target="../diagrams/data2.xml"/><Relationship Id="rId16" Type="http://schemas.microsoft.com/office/2007/relationships/diagramDrawing" Target="../diagrams/drawing4.xml"/><Relationship Id="rId1" Type="http://schemas.openxmlformats.org/officeDocument/2006/relationships/slideLayout" Target="../slideLayouts/slideLayout29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5" Type="http://schemas.openxmlformats.org/officeDocument/2006/relationships/diagramColors" Target="../diagrams/colors4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Relationship Id="rId14" Type="http://schemas.openxmlformats.org/officeDocument/2006/relationships/diagramQuickStyle" Target="../diagrams/quickStyle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9.xml"/><Relationship Id="rId1" Type="http://schemas.openxmlformats.org/officeDocument/2006/relationships/vmlDrawing" Target="../drawings/vmlDrawing1.v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hyperlink" Target="https://www.clustercollaboration.eu/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trade.ec.europa.eu/tradehelp" TargetMode="External"/><Relationship Id="rId5" Type="http://schemas.openxmlformats.org/officeDocument/2006/relationships/hyperlink" Target="http://europa.eu/youreurope/business" TargetMode="External"/><Relationship Id="rId4" Type="http://schemas.openxmlformats.org/officeDocument/2006/relationships/hyperlink" Target="http://een.ec.europa.eu/" TargetMode="Externa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2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29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1.jpeg"/><Relationship Id="rId7" Type="http://schemas.openxmlformats.org/officeDocument/2006/relationships/image" Target="../media/image56.jpeg"/><Relationship Id="rId2" Type="http://schemas.openxmlformats.org/officeDocument/2006/relationships/slideLayout" Target="../slideLayouts/slideLayout29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62.jpeg"/><Relationship Id="rId4" Type="http://schemas.openxmlformats.org/officeDocument/2006/relationships/image" Target="../media/image6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s://ec.europa.eu/research/participants/portal/desktop/en/opportunities/cosme" TargetMode="External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egate.eu/" TargetMode="External"/><Relationship Id="rId2" Type="http://schemas.openxmlformats.org/officeDocument/2006/relationships/hyperlink" Target="https://www.erasmus-entrepreneurs.eu/" TargetMode="Externa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cosme.me.gov.ua/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itle 1"/>
          <p:cNvSpPr>
            <a:spLocks noGrp="1"/>
          </p:cNvSpPr>
          <p:nvPr>
            <p:ph type="ctrTitle" idx="4294967295"/>
          </p:nvPr>
        </p:nvSpPr>
        <p:spPr>
          <a:xfrm>
            <a:off x="1782763" y="1784350"/>
            <a:ext cx="5578475" cy="1982788"/>
          </a:xfrm>
        </p:spPr>
        <p:txBody>
          <a:bodyPr/>
          <a:lstStyle/>
          <a:p>
            <a:pPr eaLnBrk="1" hangingPunct="1">
              <a:defRPr/>
            </a:pPr>
            <a:r>
              <a:rPr lang="en-GB" altLang="uk-UA" sz="4000" b="1" kern="1200" dirty="0" smtClean="0">
                <a:solidFill>
                  <a:srgbClr val="005F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  <a:ea typeface="MS PGothic" pitchFamily="34" charset="-128"/>
                <a:cs typeface="+mn-cs"/>
              </a:rPr>
              <a:t/>
            </a:r>
            <a:br>
              <a:rPr lang="en-GB" altLang="uk-UA" sz="4000" b="1" kern="1200" dirty="0" smtClean="0">
                <a:solidFill>
                  <a:srgbClr val="005F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  <a:ea typeface="MS PGothic" pitchFamily="34" charset="-128"/>
                <a:cs typeface="+mn-cs"/>
              </a:rPr>
            </a:br>
            <a:r>
              <a:rPr lang="en-GB" altLang="uk-UA" sz="4000" b="1" kern="1200" dirty="0" smtClean="0">
                <a:solidFill>
                  <a:srgbClr val="005F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  <a:ea typeface="MS PGothic" pitchFamily="34" charset="-128"/>
                <a:cs typeface="+mn-cs"/>
              </a:rPr>
              <a:t>COSME</a:t>
            </a:r>
            <a:endParaRPr lang="ru-RU" altLang="uk-UA" sz="1800" b="1" kern="1200" dirty="0">
              <a:solidFill>
                <a:srgbClr val="005F8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265113" y="4373563"/>
            <a:ext cx="3471862" cy="223996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3725" y="866775"/>
            <a:ext cx="5465763" cy="575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4" name="Title 1"/>
          <p:cNvSpPr txBox="1">
            <a:spLocks/>
          </p:cNvSpPr>
          <p:nvPr/>
        </p:nvSpPr>
        <p:spPr bwMode="auto">
          <a:xfrm>
            <a:off x="0" y="90488"/>
            <a:ext cx="91440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uk-UA" altLang="uk-UA" sz="2800" b="1">
                <a:solidFill>
                  <a:srgbClr val="005F8B"/>
                </a:solidFill>
                <a:latin typeface="Open Sans"/>
              </a:rPr>
              <a:t>Конкурс «Політика МСП» в рамках </a:t>
            </a:r>
          </a:p>
          <a:p>
            <a:pPr algn="ctr"/>
            <a:r>
              <a:rPr lang="uk-UA" altLang="uk-UA" sz="2800" b="1">
                <a:solidFill>
                  <a:srgbClr val="005F8B"/>
                </a:solidFill>
                <a:latin typeface="Open Sans"/>
              </a:rPr>
              <a:t>робочої програми </a:t>
            </a:r>
            <a:r>
              <a:rPr lang="en-GB" altLang="uk-UA" sz="2800" b="1">
                <a:solidFill>
                  <a:srgbClr val="005F8B"/>
                </a:solidFill>
                <a:latin typeface="Open Sans"/>
              </a:rPr>
              <a:t>COSME</a:t>
            </a:r>
            <a:r>
              <a:rPr lang="uk-UA" altLang="uk-UA" sz="2800" b="1">
                <a:solidFill>
                  <a:srgbClr val="005F8B"/>
                </a:solidFill>
                <a:latin typeface="Open Sans"/>
              </a:rPr>
              <a:t> 201</a:t>
            </a:r>
            <a:r>
              <a:rPr lang="en-US" altLang="uk-UA" sz="2800" b="1">
                <a:solidFill>
                  <a:srgbClr val="005F8B"/>
                </a:solidFill>
                <a:latin typeface="Open Sans"/>
              </a:rPr>
              <a:t>8</a:t>
            </a:r>
            <a:endParaRPr lang="ru-RU" altLang="uk-UA" sz="2800" b="1">
              <a:solidFill>
                <a:srgbClr val="005F8B"/>
              </a:solidFill>
              <a:latin typeface="Open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itle 1"/>
          <p:cNvSpPr txBox="1">
            <a:spLocks/>
          </p:cNvSpPr>
          <p:nvPr/>
        </p:nvSpPr>
        <p:spPr bwMode="auto">
          <a:xfrm>
            <a:off x="0" y="107950"/>
            <a:ext cx="9144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uk-UA" altLang="uk-UA" sz="2800" b="1">
                <a:solidFill>
                  <a:srgbClr val="005F8B"/>
                </a:solidFill>
                <a:latin typeface="Open Sans"/>
              </a:rPr>
              <a:t>Обрали конкурс? Перевірте, чи настав час подання проектної проектної пропозиції</a:t>
            </a:r>
            <a:endParaRPr lang="ru-RU" altLang="uk-UA" sz="2800" b="1">
              <a:solidFill>
                <a:srgbClr val="005F8B"/>
              </a:solidFill>
              <a:latin typeface="Open Sans"/>
            </a:endParaRPr>
          </a:p>
        </p:txBody>
      </p:sp>
      <p:sp>
        <p:nvSpPr>
          <p:cNvPr id="50178" name="pole tekstowe 1"/>
          <p:cNvSpPr txBox="1">
            <a:spLocks noChangeArrowheads="1"/>
          </p:cNvSpPr>
          <p:nvPr/>
        </p:nvSpPr>
        <p:spPr bwMode="auto">
          <a:xfrm>
            <a:off x="249238" y="1071563"/>
            <a:ext cx="8534400" cy="923925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>
                <a:solidFill>
                  <a:srgbClr val="005F8B"/>
                </a:solidFill>
                <a:latin typeface="Open Sans"/>
              </a:rPr>
              <a:t>Усі доступні до участі конкурси COSME опубліковано на порталі Єврокомісії у розділі «Запрошення до участі» (</a:t>
            </a:r>
            <a:r>
              <a:rPr lang="en-US" b="1">
                <a:solidFill>
                  <a:srgbClr val="005F8B"/>
                </a:solidFill>
                <a:latin typeface="Open Sans"/>
              </a:rPr>
              <a:t>Calls for proposals</a:t>
            </a:r>
            <a:r>
              <a:rPr lang="uk-UA" b="1">
                <a:solidFill>
                  <a:srgbClr val="005F8B"/>
                </a:solidFill>
                <a:latin typeface="Open Sans"/>
              </a:rPr>
              <a:t>)</a:t>
            </a:r>
          </a:p>
          <a:p>
            <a:pPr algn="ctr"/>
            <a:r>
              <a:rPr lang="en-US" u="sng">
                <a:hlinkClick r:id="rId2"/>
              </a:rPr>
              <a:t>https</a:t>
            </a:r>
            <a:r>
              <a:rPr lang="uk-UA" u="sng">
                <a:hlinkClick r:id="rId2"/>
              </a:rPr>
              <a:t>://</a:t>
            </a:r>
            <a:r>
              <a:rPr lang="en-US" u="sng">
                <a:hlinkClick r:id="rId2"/>
              </a:rPr>
              <a:t>ec</a:t>
            </a:r>
            <a:r>
              <a:rPr lang="uk-UA" u="sng">
                <a:hlinkClick r:id="rId2"/>
              </a:rPr>
              <a:t>.</a:t>
            </a:r>
            <a:r>
              <a:rPr lang="en-US" u="sng">
                <a:hlinkClick r:id="rId2"/>
              </a:rPr>
              <a:t>europa</a:t>
            </a:r>
            <a:r>
              <a:rPr lang="uk-UA" u="sng">
                <a:hlinkClick r:id="rId2"/>
              </a:rPr>
              <a:t>.</a:t>
            </a:r>
            <a:r>
              <a:rPr lang="en-US" u="sng">
                <a:hlinkClick r:id="rId2"/>
              </a:rPr>
              <a:t>eu</a:t>
            </a:r>
            <a:r>
              <a:rPr lang="uk-UA" u="sng">
                <a:hlinkClick r:id="rId2"/>
              </a:rPr>
              <a:t>/</a:t>
            </a:r>
            <a:r>
              <a:rPr lang="en-US" u="sng">
                <a:hlinkClick r:id="rId2"/>
              </a:rPr>
              <a:t>research</a:t>
            </a:r>
            <a:r>
              <a:rPr lang="uk-UA" u="sng">
                <a:hlinkClick r:id="rId2"/>
              </a:rPr>
              <a:t>/</a:t>
            </a:r>
            <a:r>
              <a:rPr lang="en-US" u="sng">
                <a:hlinkClick r:id="rId2"/>
              </a:rPr>
              <a:t>participants</a:t>
            </a:r>
            <a:r>
              <a:rPr lang="uk-UA" u="sng">
                <a:hlinkClick r:id="rId2"/>
              </a:rPr>
              <a:t>/</a:t>
            </a:r>
            <a:r>
              <a:rPr lang="en-US" u="sng">
                <a:hlinkClick r:id="rId2"/>
              </a:rPr>
              <a:t>portal</a:t>
            </a:r>
            <a:r>
              <a:rPr lang="uk-UA" u="sng">
                <a:hlinkClick r:id="rId2"/>
              </a:rPr>
              <a:t>/</a:t>
            </a:r>
            <a:r>
              <a:rPr lang="en-US" u="sng">
                <a:hlinkClick r:id="rId2"/>
              </a:rPr>
              <a:t>desktop</a:t>
            </a:r>
            <a:r>
              <a:rPr lang="uk-UA" u="sng">
                <a:hlinkClick r:id="rId2"/>
              </a:rPr>
              <a:t>/</a:t>
            </a:r>
            <a:r>
              <a:rPr lang="en-US" u="sng">
                <a:hlinkClick r:id="rId2"/>
              </a:rPr>
              <a:t>en</a:t>
            </a:r>
            <a:r>
              <a:rPr lang="uk-UA" u="sng">
                <a:hlinkClick r:id="rId2"/>
              </a:rPr>
              <a:t>/</a:t>
            </a:r>
            <a:r>
              <a:rPr lang="en-US" u="sng">
                <a:hlinkClick r:id="rId2"/>
              </a:rPr>
              <a:t>opportunities</a:t>
            </a:r>
            <a:r>
              <a:rPr lang="uk-UA" u="sng">
                <a:hlinkClick r:id="rId2"/>
              </a:rPr>
              <a:t>/</a:t>
            </a:r>
            <a:r>
              <a:rPr lang="en-US" u="sng">
                <a:hlinkClick r:id="rId2"/>
              </a:rPr>
              <a:t>cosme</a:t>
            </a:r>
            <a:r>
              <a:rPr lang="uk-UA" u="sng"/>
              <a:t> </a:t>
            </a:r>
            <a:endParaRPr lang="uk-UA" b="1">
              <a:solidFill>
                <a:srgbClr val="005F8B"/>
              </a:solidFill>
              <a:latin typeface="Open Sans"/>
            </a:endParaRPr>
          </a:p>
        </p:txBody>
      </p:sp>
      <p:pic>
        <p:nvPicPr>
          <p:cNvPr id="50179" name="Picture 2" descr="C:\Users\Вадим-Оля\Desktop\Картинки на презу\call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6950" y="2054225"/>
            <a:ext cx="7107238" cy="464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itle 1"/>
          <p:cNvSpPr txBox="1">
            <a:spLocks/>
          </p:cNvSpPr>
          <p:nvPr/>
        </p:nvSpPr>
        <p:spPr bwMode="auto">
          <a:xfrm>
            <a:off x="0" y="107950"/>
            <a:ext cx="9144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uk-UA" altLang="uk-UA" sz="2800" b="1">
                <a:solidFill>
                  <a:srgbClr val="005F8B"/>
                </a:solidFill>
                <a:latin typeface="Open Sans"/>
              </a:rPr>
              <a:t>Реєстрація та затвердження учасників</a:t>
            </a:r>
            <a:endParaRPr lang="ru-RU" altLang="uk-UA" sz="2800" b="1">
              <a:solidFill>
                <a:srgbClr val="005F8B"/>
              </a:solidFill>
              <a:latin typeface="Open Sans"/>
            </a:endParaRPr>
          </a:p>
        </p:txBody>
      </p:sp>
      <p:sp>
        <p:nvSpPr>
          <p:cNvPr id="51202" name="pole tekstowe 1"/>
          <p:cNvSpPr txBox="1">
            <a:spLocks noChangeArrowheads="1"/>
          </p:cNvSpPr>
          <p:nvPr/>
        </p:nvSpPr>
        <p:spPr bwMode="auto">
          <a:xfrm>
            <a:off x="0" y="1030288"/>
            <a:ext cx="9144000" cy="1554162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>
                <a:solidFill>
                  <a:srgbClr val="005F8B"/>
                </a:solidFill>
                <a:latin typeface="Open Sans"/>
              </a:rPr>
              <a:t>Перед поданням проектної пропозиції до будь-якого з конкурсів програми COSME ви повинні бути зареєстровані </a:t>
            </a:r>
            <a:endParaRPr lang="en-US" b="1">
              <a:solidFill>
                <a:srgbClr val="005F8B"/>
              </a:solidFill>
              <a:latin typeface="Open Sans"/>
            </a:endParaRPr>
          </a:p>
          <a:p>
            <a:pPr algn="ctr">
              <a:spcAft>
                <a:spcPts val="600"/>
              </a:spcAft>
            </a:pPr>
            <a:r>
              <a:rPr lang="uk-UA" b="1">
                <a:solidFill>
                  <a:srgbClr val="005F8B"/>
                </a:solidFill>
                <a:latin typeface="Open Sans"/>
              </a:rPr>
              <a:t>на офіційному порталі Єврокомісії</a:t>
            </a:r>
            <a:r>
              <a:rPr lang="ru-RU" b="1">
                <a:solidFill>
                  <a:srgbClr val="005F8B"/>
                </a:solidFill>
                <a:latin typeface="Open Sans"/>
              </a:rPr>
              <a:t>, створивши акаунт</a:t>
            </a:r>
            <a:endParaRPr lang="en-US" b="1">
              <a:solidFill>
                <a:srgbClr val="005F8B"/>
              </a:solidFill>
              <a:latin typeface="Open Sans"/>
            </a:endParaRPr>
          </a:p>
          <a:p>
            <a:pPr algn="ctr"/>
            <a:r>
              <a:rPr lang="uk-UA" u="sng">
                <a:hlinkClick r:id="rId2"/>
              </a:rPr>
              <a:t>http://ec.europa.eu/research/participants/portal/desktop/en/organisations/register.html</a:t>
            </a:r>
            <a:endParaRPr lang="uk-UA"/>
          </a:p>
          <a:p>
            <a:pPr algn="ctr"/>
            <a:endParaRPr lang="uk-UA" b="1">
              <a:solidFill>
                <a:srgbClr val="005F8B"/>
              </a:solidFill>
              <a:latin typeface="Open Sans"/>
            </a:endParaRPr>
          </a:p>
        </p:txBody>
      </p:sp>
      <p:pic>
        <p:nvPicPr>
          <p:cNvPr id="51203" name="Рисунок 4" descr="C:\Users\Вадим-Оля\Desktop\accoun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3488" y="2355850"/>
            <a:ext cx="6858000" cy="430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/>
          <p:cNvSpPr txBox="1">
            <a:spLocks/>
          </p:cNvSpPr>
          <p:nvPr/>
        </p:nvSpPr>
        <p:spPr bwMode="auto">
          <a:xfrm>
            <a:off x="0" y="107950"/>
            <a:ext cx="9144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uk-UA" sz="2800" b="1">
                <a:solidFill>
                  <a:srgbClr val="005F8B"/>
                </a:solidFill>
                <a:latin typeface="Open Sans"/>
              </a:rPr>
              <a:t>Створення аккаунту на порталі</a:t>
            </a:r>
          </a:p>
        </p:txBody>
      </p:sp>
      <p:pic>
        <p:nvPicPr>
          <p:cNvPr id="52226" name="Picture 2" descr="C:\Users\Вадим-Оля\Desktop\Картинки на презу\re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9288" y="1606550"/>
            <a:ext cx="3082925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pole tekstowe 1"/>
          <p:cNvSpPr txBox="1">
            <a:spLocks noChangeArrowheads="1"/>
          </p:cNvSpPr>
          <p:nvPr/>
        </p:nvSpPr>
        <p:spPr bwMode="auto">
          <a:xfrm>
            <a:off x="152400" y="862013"/>
            <a:ext cx="4087813" cy="646112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05F8B"/>
                </a:solidFill>
                <a:latin typeface="Open Sans"/>
              </a:rPr>
              <a:t>Проста</a:t>
            </a:r>
            <a:r>
              <a:rPr lang="uk-UA" b="1">
                <a:solidFill>
                  <a:srgbClr val="005F8B"/>
                </a:solidFill>
                <a:latin typeface="Open Sans"/>
              </a:rPr>
              <a:t> процедура реєстрації займає не більше 3-х хвилин</a:t>
            </a:r>
          </a:p>
        </p:txBody>
      </p:sp>
      <p:cxnSp>
        <p:nvCxnSpPr>
          <p:cNvPr id="14" name="Скругленная соединительная линия 13"/>
          <p:cNvCxnSpPr>
            <a:stCxn id="52227" idx="3"/>
          </p:cNvCxnSpPr>
          <p:nvPr/>
        </p:nvCxnSpPr>
        <p:spPr>
          <a:xfrm>
            <a:off x="4240213" y="1185863"/>
            <a:ext cx="3144837" cy="1293812"/>
          </a:xfrm>
          <a:prstGeom prst="curvedConnector3">
            <a:avLst>
              <a:gd name="adj1" fmla="val 133700"/>
            </a:avLst>
          </a:prstGeom>
          <a:ln w="12700">
            <a:solidFill>
              <a:srgbClr val="005F8B"/>
            </a:solidFill>
            <a:prstDash val="dash"/>
            <a:tailEnd type="arrow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229" name="pole tekstowe 1"/>
          <p:cNvSpPr txBox="1">
            <a:spLocks noChangeArrowheads="1"/>
          </p:cNvSpPr>
          <p:nvPr/>
        </p:nvSpPr>
        <p:spPr bwMode="auto">
          <a:xfrm>
            <a:off x="4129088" y="2151063"/>
            <a:ext cx="4086225" cy="646112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>
                <a:solidFill>
                  <a:srgbClr val="005F8B"/>
                </a:solidFill>
                <a:latin typeface="Open Sans"/>
              </a:rPr>
              <a:t>Особистий кабінет</a:t>
            </a:r>
          </a:p>
          <a:p>
            <a:pPr algn="ctr"/>
            <a:r>
              <a:rPr lang="uk-UA" b="1">
                <a:solidFill>
                  <a:srgbClr val="005F8B"/>
                </a:solidFill>
                <a:latin typeface="Open Sans"/>
              </a:rPr>
              <a:t> (</a:t>
            </a:r>
            <a:r>
              <a:rPr lang="en-US" b="1">
                <a:solidFill>
                  <a:srgbClr val="005F8B"/>
                </a:solidFill>
                <a:latin typeface="Open Sans"/>
              </a:rPr>
              <a:t>My </a:t>
            </a:r>
            <a:r>
              <a:rPr lang="uk-UA" b="1">
                <a:solidFill>
                  <a:srgbClr val="005F8B"/>
                </a:solidFill>
                <a:latin typeface="Open Sans"/>
              </a:rPr>
              <a:t>Area)</a:t>
            </a:r>
          </a:p>
        </p:txBody>
      </p:sp>
      <p:pic>
        <p:nvPicPr>
          <p:cNvPr id="52230" name="Рисунок 27" descr="C:\Users\Вадим-Оля\Desktop\my-are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33825" y="2909888"/>
            <a:ext cx="4864100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itle 1"/>
          <p:cNvSpPr txBox="1">
            <a:spLocks/>
          </p:cNvSpPr>
          <p:nvPr/>
        </p:nvSpPr>
        <p:spPr bwMode="auto">
          <a:xfrm>
            <a:off x="0" y="107950"/>
            <a:ext cx="9144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uk-UA" sz="2800" b="1">
                <a:solidFill>
                  <a:srgbClr val="005F8B"/>
                </a:solidFill>
                <a:latin typeface="Open Sans"/>
              </a:rPr>
              <a:t>Реєстрація організації</a:t>
            </a:r>
          </a:p>
        </p:txBody>
      </p:sp>
      <p:sp>
        <p:nvSpPr>
          <p:cNvPr id="53250" name="pole tekstowe 1"/>
          <p:cNvSpPr txBox="1">
            <a:spLocks noChangeArrowheads="1"/>
          </p:cNvSpPr>
          <p:nvPr/>
        </p:nvSpPr>
        <p:spPr bwMode="auto">
          <a:xfrm>
            <a:off x="277813" y="819150"/>
            <a:ext cx="8588375" cy="923925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>
                <a:solidFill>
                  <a:srgbClr val="005F8B"/>
                </a:solidFill>
                <a:latin typeface="Open Sans"/>
              </a:rPr>
              <a:t>У вкладці </a:t>
            </a:r>
            <a:r>
              <a:rPr lang="uk-UA" i="1">
                <a:solidFill>
                  <a:srgbClr val="005F8B"/>
                </a:solidFill>
                <a:latin typeface="Open Sans"/>
              </a:rPr>
              <a:t>Мої організації (</a:t>
            </a:r>
            <a:r>
              <a:rPr lang="en-US" i="1">
                <a:solidFill>
                  <a:srgbClr val="005F8B"/>
                </a:solidFill>
                <a:latin typeface="Open Sans"/>
              </a:rPr>
              <a:t>My organisations</a:t>
            </a:r>
            <a:r>
              <a:rPr lang="uk-UA" i="1">
                <a:solidFill>
                  <a:srgbClr val="005F8B"/>
                </a:solidFill>
                <a:latin typeface="Open Sans"/>
              </a:rPr>
              <a:t>) </a:t>
            </a:r>
            <a:r>
              <a:rPr lang="uk-UA" b="1">
                <a:solidFill>
                  <a:srgbClr val="005F8B"/>
                </a:solidFill>
                <a:latin typeface="Open Sans"/>
              </a:rPr>
              <a:t>потенційний заявник має змогу зареєструвати власну організацію на порталі, перейшовши по посиланню </a:t>
            </a:r>
            <a:r>
              <a:rPr lang="uk-UA" i="1">
                <a:solidFill>
                  <a:srgbClr val="005F8B"/>
                </a:solidFill>
                <a:latin typeface="Open Sans"/>
              </a:rPr>
              <a:t>Продовжити реєстрацію (</a:t>
            </a:r>
            <a:r>
              <a:rPr lang="en-US" i="1">
                <a:solidFill>
                  <a:srgbClr val="005F8B"/>
                </a:solidFill>
                <a:latin typeface="Open Sans"/>
              </a:rPr>
              <a:t>Continue Registration</a:t>
            </a:r>
            <a:r>
              <a:rPr lang="uk-UA">
                <a:solidFill>
                  <a:srgbClr val="005F8B"/>
                </a:solidFill>
                <a:latin typeface="Open Sans"/>
              </a:rPr>
              <a:t>)</a:t>
            </a:r>
            <a:endParaRPr lang="uk-UA" b="1">
              <a:solidFill>
                <a:srgbClr val="005F8B"/>
              </a:solidFill>
              <a:latin typeface="Open Sans"/>
            </a:endParaRPr>
          </a:p>
        </p:txBody>
      </p:sp>
      <p:sp>
        <p:nvSpPr>
          <p:cNvPr id="53251" name="pole tekstowe 1"/>
          <p:cNvSpPr txBox="1">
            <a:spLocks noChangeArrowheads="1"/>
          </p:cNvSpPr>
          <p:nvPr/>
        </p:nvSpPr>
        <p:spPr bwMode="auto">
          <a:xfrm>
            <a:off x="285750" y="3708400"/>
            <a:ext cx="2143125" cy="2862263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>
                <a:solidFill>
                  <a:srgbClr val="005F8B"/>
                </a:solidFill>
                <a:latin typeface="Open Sans"/>
              </a:rPr>
              <a:t>Далі необхідно пройти ланцюг реєстрації, ввівши всі необхідні дані організації. Наприкінці організації буде присвоєно </a:t>
            </a:r>
          </a:p>
          <a:p>
            <a:pPr algn="ctr"/>
            <a:r>
              <a:rPr lang="en-US" b="1">
                <a:solidFill>
                  <a:srgbClr val="005F8B"/>
                </a:solidFill>
                <a:latin typeface="Open Sans"/>
              </a:rPr>
              <a:t>PIC</a:t>
            </a:r>
            <a:r>
              <a:rPr lang="uk-UA" b="1">
                <a:solidFill>
                  <a:srgbClr val="005F8B"/>
                </a:solidFill>
                <a:latin typeface="Open Sans"/>
              </a:rPr>
              <a:t>-код</a:t>
            </a:r>
          </a:p>
        </p:txBody>
      </p:sp>
      <p:pic>
        <p:nvPicPr>
          <p:cNvPr id="53252" name="Рисунок 9" descr="C:\Users\Вадим-Оля\Desktop\cont-re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3675" y="1743075"/>
            <a:ext cx="6170613" cy="149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Рисунок 10" descr="C:\Users\Вадим-Оля\Desktop\re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4288" y="3381375"/>
            <a:ext cx="6561137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itle 1"/>
          <p:cNvSpPr txBox="1">
            <a:spLocks/>
          </p:cNvSpPr>
          <p:nvPr/>
        </p:nvSpPr>
        <p:spPr bwMode="auto">
          <a:xfrm>
            <a:off x="0" y="107950"/>
            <a:ext cx="9144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uk-UA" sz="2800" b="1">
                <a:solidFill>
                  <a:srgbClr val="005F8B"/>
                </a:solidFill>
                <a:latin typeface="Open Sans"/>
              </a:rPr>
              <a:t>Пошук партнерів</a:t>
            </a:r>
          </a:p>
        </p:txBody>
      </p:sp>
      <p:sp>
        <p:nvSpPr>
          <p:cNvPr id="54274" name="pole tekstowe 1"/>
          <p:cNvSpPr txBox="1">
            <a:spLocks noChangeArrowheads="1"/>
          </p:cNvSpPr>
          <p:nvPr/>
        </p:nvSpPr>
        <p:spPr bwMode="auto">
          <a:xfrm>
            <a:off x="415925" y="819150"/>
            <a:ext cx="8423275" cy="646113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rgbClr val="005F8B"/>
                </a:solidFill>
                <a:latin typeface="Open Sans"/>
                <a:hlinkClick r:id="rId2"/>
              </a:rPr>
              <a:t>https://ec.europa.eu/research/participants/portal/desktop/en/organisations/partner_search.html</a:t>
            </a:r>
            <a:r>
              <a:rPr lang="uk-UA" b="1">
                <a:solidFill>
                  <a:srgbClr val="005F8B"/>
                </a:solidFill>
                <a:latin typeface="Open Sans"/>
              </a:rPr>
              <a:t> </a:t>
            </a:r>
          </a:p>
        </p:txBody>
      </p:sp>
      <p:pic>
        <p:nvPicPr>
          <p:cNvPr id="54275" name="Picture 2" descr="C:\Users\Вадим-Оля\Desktop\Картинки на презу\partn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1506538"/>
            <a:ext cx="8102600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itle 1"/>
          <p:cNvSpPr txBox="1">
            <a:spLocks/>
          </p:cNvSpPr>
          <p:nvPr/>
        </p:nvSpPr>
        <p:spPr bwMode="auto">
          <a:xfrm>
            <a:off x="0" y="107950"/>
            <a:ext cx="9144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uk-UA" sz="2800" b="1">
                <a:solidFill>
                  <a:srgbClr val="005F8B"/>
                </a:solidFill>
                <a:latin typeface="Open Sans"/>
              </a:rPr>
              <a:t>Подання проектної пропозиції (1)</a:t>
            </a:r>
          </a:p>
        </p:txBody>
      </p:sp>
      <p:sp>
        <p:nvSpPr>
          <p:cNvPr id="55298" name="pole tekstowe 1"/>
          <p:cNvSpPr txBox="1">
            <a:spLocks noChangeArrowheads="1"/>
          </p:cNvSpPr>
          <p:nvPr/>
        </p:nvSpPr>
        <p:spPr bwMode="auto">
          <a:xfrm>
            <a:off x="207963" y="1968500"/>
            <a:ext cx="2355850" cy="646113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>
                <a:solidFill>
                  <a:srgbClr val="005F8B"/>
                </a:solidFill>
                <a:latin typeface="Open Sans"/>
              </a:rPr>
              <a:t>Обираємо конкурс з наявних</a:t>
            </a:r>
          </a:p>
        </p:txBody>
      </p:sp>
      <p:sp>
        <p:nvSpPr>
          <p:cNvPr id="7" name="Oval 13"/>
          <p:cNvSpPr/>
          <p:nvPr/>
        </p:nvSpPr>
        <p:spPr>
          <a:xfrm>
            <a:off x="1030288" y="1143000"/>
            <a:ext cx="727075" cy="723900"/>
          </a:xfrm>
          <a:prstGeom prst="ellipse">
            <a:avLst/>
          </a:prstGeom>
          <a:solidFill>
            <a:srgbClr val="003E8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/>
              <a:t>1</a:t>
            </a:r>
            <a:endParaRPr lang="ru-RU" b="1" dirty="0"/>
          </a:p>
        </p:txBody>
      </p:sp>
      <p:pic>
        <p:nvPicPr>
          <p:cNvPr id="55300" name="Рисунок 7" descr="C:\Users\Вадим-Оля\Desktop\call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8738" y="828675"/>
            <a:ext cx="6323012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val 13"/>
          <p:cNvSpPr/>
          <p:nvPr/>
        </p:nvSpPr>
        <p:spPr>
          <a:xfrm>
            <a:off x="1044575" y="3679825"/>
            <a:ext cx="725488" cy="723900"/>
          </a:xfrm>
          <a:prstGeom prst="ellipse">
            <a:avLst/>
          </a:prstGeom>
          <a:solidFill>
            <a:srgbClr val="003E8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/>
              <a:t>2</a:t>
            </a:r>
            <a:endParaRPr lang="ru-RU" b="1" dirty="0"/>
          </a:p>
        </p:txBody>
      </p:sp>
      <p:sp>
        <p:nvSpPr>
          <p:cNvPr id="55302" name="pole tekstowe 1"/>
          <p:cNvSpPr txBox="1">
            <a:spLocks noChangeArrowheads="1"/>
          </p:cNvSpPr>
          <p:nvPr/>
        </p:nvSpPr>
        <p:spPr bwMode="auto">
          <a:xfrm>
            <a:off x="249238" y="4559300"/>
            <a:ext cx="2355850" cy="1200150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>
                <a:solidFill>
                  <a:srgbClr val="005F8B"/>
                </a:solidFill>
                <a:latin typeface="Open Sans"/>
              </a:rPr>
              <a:t>Обираємо тему конкурсу </a:t>
            </a:r>
          </a:p>
          <a:p>
            <a:pPr algn="ctr"/>
            <a:r>
              <a:rPr lang="uk-UA" i="1">
                <a:solidFill>
                  <a:srgbClr val="005F8B"/>
                </a:solidFill>
                <a:latin typeface="Open Sans"/>
              </a:rPr>
              <a:t>(якщо їх більше, </a:t>
            </a:r>
          </a:p>
          <a:p>
            <a:pPr algn="ctr"/>
            <a:r>
              <a:rPr lang="uk-UA" i="1">
                <a:solidFill>
                  <a:srgbClr val="005F8B"/>
                </a:solidFill>
                <a:latin typeface="Open Sans"/>
              </a:rPr>
              <a:t>ніж одна)</a:t>
            </a:r>
          </a:p>
        </p:txBody>
      </p:sp>
      <p:pic>
        <p:nvPicPr>
          <p:cNvPr id="55303" name="Рисунок 12" descr="C:\Users\Вадим-Оля\Desktop\topi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1450" y="3338513"/>
            <a:ext cx="4451350" cy="311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itle 1"/>
          <p:cNvSpPr txBox="1">
            <a:spLocks/>
          </p:cNvSpPr>
          <p:nvPr/>
        </p:nvSpPr>
        <p:spPr bwMode="auto">
          <a:xfrm>
            <a:off x="0" y="107950"/>
            <a:ext cx="9144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uk-UA" sz="2800" b="1">
                <a:solidFill>
                  <a:srgbClr val="005F8B"/>
                </a:solidFill>
                <a:latin typeface="Open Sans"/>
              </a:rPr>
              <a:t>Подання проектної пропозиції (2)</a:t>
            </a:r>
          </a:p>
        </p:txBody>
      </p:sp>
      <p:sp>
        <p:nvSpPr>
          <p:cNvPr id="56322" name="pole tekstowe 1"/>
          <p:cNvSpPr txBox="1">
            <a:spLocks noChangeArrowheads="1"/>
          </p:cNvSpPr>
          <p:nvPr/>
        </p:nvSpPr>
        <p:spPr bwMode="auto">
          <a:xfrm>
            <a:off x="111125" y="1912938"/>
            <a:ext cx="2549525" cy="2032000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>
                <a:solidFill>
                  <a:srgbClr val="005F8B"/>
                </a:solidFill>
                <a:latin typeface="Open Sans"/>
              </a:rPr>
              <a:t>Ознайомлюємось з описом конкурсу та вимогами до учасників, завантажуємо супровідну документацію</a:t>
            </a:r>
          </a:p>
        </p:txBody>
      </p:sp>
      <p:sp>
        <p:nvSpPr>
          <p:cNvPr id="7" name="Oval 13"/>
          <p:cNvSpPr/>
          <p:nvPr/>
        </p:nvSpPr>
        <p:spPr>
          <a:xfrm>
            <a:off x="1017588" y="1157288"/>
            <a:ext cx="725487" cy="723900"/>
          </a:xfrm>
          <a:prstGeom prst="ellipse">
            <a:avLst/>
          </a:prstGeom>
          <a:solidFill>
            <a:srgbClr val="003E8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3</a:t>
            </a:r>
          </a:p>
        </p:txBody>
      </p:sp>
      <p:sp>
        <p:nvSpPr>
          <p:cNvPr id="9" name="Oval 13"/>
          <p:cNvSpPr/>
          <p:nvPr/>
        </p:nvSpPr>
        <p:spPr>
          <a:xfrm>
            <a:off x="1017588" y="4398963"/>
            <a:ext cx="725487" cy="723900"/>
          </a:xfrm>
          <a:prstGeom prst="ellipse">
            <a:avLst/>
          </a:prstGeom>
          <a:solidFill>
            <a:srgbClr val="003E8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/>
              <a:t>4</a:t>
            </a:r>
            <a:endParaRPr lang="ru-RU" b="1" dirty="0"/>
          </a:p>
        </p:txBody>
      </p:sp>
      <p:sp>
        <p:nvSpPr>
          <p:cNvPr id="56325" name="pole tekstowe 1"/>
          <p:cNvSpPr txBox="1">
            <a:spLocks noChangeArrowheads="1"/>
          </p:cNvSpPr>
          <p:nvPr/>
        </p:nvSpPr>
        <p:spPr bwMode="auto">
          <a:xfrm>
            <a:off x="234950" y="5294313"/>
            <a:ext cx="2300288" cy="922337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>
                <a:solidFill>
                  <a:srgbClr val="005F8B"/>
                </a:solidFill>
                <a:latin typeface="Open Sans"/>
              </a:rPr>
              <a:t>Починаємо подання пропозиції</a:t>
            </a:r>
            <a:endParaRPr lang="uk-UA" i="1">
              <a:solidFill>
                <a:srgbClr val="005F8B"/>
              </a:solidFill>
              <a:latin typeface="Open Sans"/>
            </a:endParaRPr>
          </a:p>
        </p:txBody>
      </p:sp>
      <p:pic>
        <p:nvPicPr>
          <p:cNvPr id="56326" name="Рисунок 9" descr="C:\Users\Вадим-Оля\Desktop\start-submissi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01913" y="4387850"/>
            <a:ext cx="6334125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7" name="Picture 2" descr="C:\Users\Вадим-Оля\Desktop\Картинки на презу\do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84488" y="1355725"/>
            <a:ext cx="5829300" cy="257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itle 1"/>
          <p:cNvSpPr txBox="1">
            <a:spLocks/>
          </p:cNvSpPr>
          <p:nvPr/>
        </p:nvSpPr>
        <p:spPr bwMode="auto">
          <a:xfrm>
            <a:off x="0" y="107950"/>
            <a:ext cx="9144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uk-UA" sz="2800" b="1">
                <a:solidFill>
                  <a:srgbClr val="005F8B"/>
                </a:solidFill>
                <a:latin typeface="Open Sans"/>
              </a:rPr>
              <a:t>Подання проектної пропозиції (</a:t>
            </a:r>
            <a:r>
              <a:rPr lang="en-US" altLang="uk-UA" sz="2800" b="1">
                <a:solidFill>
                  <a:srgbClr val="005F8B"/>
                </a:solidFill>
                <a:latin typeface="Open Sans"/>
              </a:rPr>
              <a:t>3</a:t>
            </a:r>
            <a:r>
              <a:rPr lang="ru-RU" altLang="uk-UA" sz="2800" b="1">
                <a:solidFill>
                  <a:srgbClr val="005F8B"/>
                </a:solidFill>
                <a:latin typeface="Open Sans"/>
              </a:rPr>
              <a:t>)</a:t>
            </a:r>
          </a:p>
        </p:txBody>
      </p:sp>
      <p:sp>
        <p:nvSpPr>
          <p:cNvPr id="57346" name="pole tekstowe 1"/>
          <p:cNvSpPr txBox="1">
            <a:spLocks noChangeArrowheads="1"/>
          </p:cNvSpPr>
          <p:nvPr/>
        </p:nvSpPr>
        <p:spPr bwMode="auto">
          <a:xfrm>
            <a:off x="1011238" y="1760538"/>
            <a:ext cx="7051675" cy="646112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>
                <a:solidFill>
                  <a:srgbClr val="005F8B"/>
                </a:solidFill>
                <a:latin typeface="Open Sans"/>
              </a:rPr>
              <a:t>Починаємо подання пропозиції</a:t>
            </a:r>
            <a:endParaRPr lang="uk-UA" i="1">
              <a:solidFill>
                <a:srgbClr val="005F8B"/>
              </a:solidFill>
              <a:latin typeface="Open Sans"/>
            </a:endParaRPr>
          </a:p>
          <a:p>
            <a:pPr algn="ctr"/>
            <a:r>
              <a:rPr lang="uk-UA" b="1">
                <a:solidFill>
                  <a:srgbClr val="005F8B"/>
                </a:solidFill>
                <a:latin typeface="Open Sans"/>
              </a:rPr>
              <a:t>Послідовно заповнюємо Адміністративні форми</a:t>
            </a:r>
          </a:p>
        </p:txBody>
      </p:sp>
      <p:sp>
        <p:nvSpPr>
          <p:cNvPr id="7" name="Oval 13"/>
          <p:cNvSpPr/>
          <p:nvPr/>
        </p:nvSpPr>
        <p:spPr>
          <a:xfrm>
            <a:off x="4175125" y="893763"/>
            <a:ext cx="727075" cy="723900"/>
          </a:xfrm>
          <a:prstGeom prst="ellipse">
            <a:avLst/>
          </a:prstGeom>
          <a:solidFill>
            <a:srgbClr val="003E8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/>
              <a:t>5</a:t>
            </a:r>
            <a:endParaRPr lang="ru-RU" b="1" dirty="0"/>
          </a:p>
        </p:txBody>
      </p:sp>
      <p:pic>
        <p:nvPicPr>
          <p:cNvPr id="57348" name="Рисунок 10" descr="C:\Users\Вадим-Оля\Desktop\sub-sy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7950" y="2470150"/>
            <a:ext cx="6332538" cy="424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itle 1"/>
          <p:cNvSpPr txBox="1">
            <a:spLocks/>
          </p:cNvSpPr>
          <p:nvPr/>
        </p:nvSpPr>
        <p:spPr bwMode="auto">
          <a:xfrm>
            <a:off x="0" y="107950"/>
            <a:ext cx="9144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uk-UA" sz="2800" b="1">
                <a:solidFill>
                  <a:srgbClr val="005F8B"/>
                </a:solidFill>
                <a:latin typeface="Open Sans"/>
              </a:rPr>
              <a:t>Подання проектної пропозиції (</a:t>
            </a:r>
            <a:r>
              <a:rPr lang="uk-UA" altLang="uk-UA" sz="2800" b="1">
                <a:solidFill>
                  <a:srgbClr val="005F8B"/>
                </a:solidFill>
                <a:latin typeface="Open Sans"/>
              </a:rPr>
              <a:t>4</a:t>
            </a:r>
            <a:r>
              <a:rPr lang="ru-RU" altLang="uk-UA" sz="2800" b="1">
                <a:solidFill>
                  <a:srgbClr val="005F8B"/>
                </a:solidFill>
                <a:latin typeface="Open Sans"/>
              </a:rPr>
              <a:t>)</a:t>
            </a:r>
          </a:p>
        </p:txBody>
      </p:sp>
      <p:sp>
        <p:nvSpPr>
          <p:cNvPr id="58370" name="pole tekstowe 1"/>
          <p:cNvSpPr txBox="1">
            <a:spLocks noChangeArrowheads="1"/>
          </p:cNvSpPr>
          <p:nvPr/>
        </p:nvSpPr>
        <p:spPr bwMode="auto">
          <a:xfrm>
            <a:off x="1011238" y="1760538"/>
            <a:ext cx="7051675" cy="369887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>
                <a:solidFill>
                  <a:srgbClr val="005F8B"/>
                </a:solidFill>
                <a:latin typeface="Open Sans"/>
              </a:rPr>
              <a:t>Готуємо додатки, або Частину В (</a:t>
            </a:r>
            <a:r>
              <a:rPr lang="en-US" b="1">
                <a:solidFill>
                  <a:srgbClr val="005F8B"/>
                </a:solidFill>
                <a:latin typeface="Open Sans"/>
              </a:rPr>
              <a:t>Part B</a:t>
            </a:r>
            <a:r>
              <a:rPr lang="uk-UA" b="1">
                <a:solidFill>
                  <a:srgbClr val="005F8B"/>
                </a:solidFill>
                <a:latin typeface="Open Sans"/>
              </a:rPr>
              <a:t>)</a:t>
            </a:r>
          </a:p>
        </p:txBody>
      </p:sp>
      <p:sp>
        <p:nvSpPr>
          <p:cNvPr id="7" name="Oval 13"/>
          <p:cNvSpPr/>
          <p:nvPr/>
        </p:nvSpPr>
        <p:spPr>
          <a:xfrm>
            <a:off x="4175125" y="893763"/>
            <a:ext cx="727075" cy="723900"/>
          </a:xfrm>
          <a:prstGeom prst="ellipse">
            <a:avLst/>
          </a:prstGeom>
          <a:solidFill>
            <a:srgbClr val="003E8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/>
              <a:t>6</a:t>
            </a:r>
            <a:endParaRPr lang="ru-RU" b="1" dirty="0"/>
          </a:p>
        </p:txBody>
      </p:sp>
      <p:sp>
        <p:nvSpPr>
          <p:cNvPr id="58372" name="pole tekstowe 1"/>
          <p:cNvSpPr txBox="1">
            <a:spLocks noChangeArrowheads="1"/>
          </p:cNvSpPr>
          <p:nvPr/>
        </p:nvSpPr>
        <p:spPr bwMode="auto">
          <a:xfrm>
            <a:off x="568325" y="2398713"/>
            <a:ext cx="4059238" cy="1754187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>
                <a:solidFill>
                  <a:srgbClr val="005F8B"/>
                </a:solidFill>
                <a:latin typeface="Open Sans"/>
              </a:rPr>
              <a:t>Форми </a:t>
            </a:r>
            <a:r>
              <a:rPr lang="uk-UA" i="1">
                <a:solidFill>
                  <a:srgbClr val="005F8B"/>
                </a:solidFill>
                <a:latin typeface="Open Sans"/>
              </a:rPr>
              <a:t>Частини </a:t>
            </a:r>
            <a:r>
              <a:rPr lang="en-US" i="1">
                <a:solidFill>
                  <a:srgbClr val="005F8B"/>
                </a:solidFill>
                <a:latin typeface="Open Sans"/>
              </a:rPr>
              <a:t>B</a:t>
            </a:r>
            <a:r>
              <a:rPr lang="uk-UA" b="1">
                <a:solidFill>
                  <a:srgbClr val="005F8B"/>
                </a:solidFill>
                <a:latin typeface="Open Sans"/>
              </a:rPr>
              <a:t> можна завантажити у спеціальному розділі. Додатки заповнюються та завантажуються у систему </a:t>
            </a:r>
            <a:r>
              <a:rPr lang="uk-UA" i="1">
                <a:solidFill>
                  <a:srgbClr val="005F8B"/>
                </a:solidFill>
                <a:latin typeface="Open Sans"/>
              </a:rPr>
              <a:t>(в форматі </a:t>
            </a:r>
            <a:r>
              <a:rPr lang="en-US" i="1">
                <a:solidFill>
                  <a:srgbClr val="005F8B"/>
                </a:solidFill>
                <a:latin typeface="Open Sans"/>
              </a:rPr>
              <a:t>PDF</a:t>
            </a:r>
            <a:r>
              <a:rPr lang="uk-UA" i="1">
                <a:solidFill>
                  <a:srgbClr val="005F8B"/>
                </a:solidFill>
                <a:latin typeface="Open Sans"/>
              </a:rPr>
              <a:t>)</a:t>
            </a:r>
            <a:r>
              <a:rPr lang="uk-UA" b="1">
                <a:solidFill>
                  <a:srgbClr val="005F8B"/>
                </a:solidFill>
                <a:latin typeface="Open Sans"/>
              </a:rPr>
              <a:t> координатором</a:t>
            </a:r>
            <a:r>
              <a:rPr lang="ru-RU" b="1">
                <a:solidFill>
                  <a:srgbClr val="005F8B"/>
                </a:solidFill>
                <a:latin typeface="Open Sans"/>
              </a:rPr>
              <a:t> проекту</a:t>
            </a:r>
            <a:endParaRPr lang="uk-UA" b="1">
              <a:solidFill>
                <a:srgbClr val="005F8B"/>
              </a:solidFill>
              <a:latin typeface="Open Sans"/>
            </a:endParaRPr>
          </a:p>
        </p:txBody>
      </p:sp>
      <p:pic>
        <p:nvPicPr>
          <p:cNvPr id="58373" name="Рисунок 9" descr="C:\Users\Вадим-Оля\Desktop\part 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2013" y="2276475"/>
            <a:ext cx="370840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4" name="pole tekstowe 1"/>
          <p:cNvSpPr txBox="1">
            <a:spLocks noChangeArrowheads="1"/>
          </p:cNvSpPr>
          <p:nvPr/>
        </p:nvSpPr>
        <p:spPr bwMode="auto">
          <a:xfrm>
            <a:off x="735013" y="4933950"/>
            <a:ext cx="7854950" cy="1476375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i="1">
                <a:solidFill>
                  <a:srgbClr val="005F8B"/>
                </a:solidFill>
                <a:latin typeface="Open Sans"/>
              </a:rPr>
              <a:t>Частина В</a:t>
            </a:r>
            <a:r>
              <a:rPr lang="uk-UA" b="1">
                <a:solidFill>
                  <a:srgbClr val="005F8B"/>
                </a:solidFill>
                <a:latin typeface="Open Sans"/>
              </a:rPr>
              <a:t> містить ключову інформацію щодо проектної пропозиції. Перелік документів, які включаються до Частини В може відрізнятися залежно від вимог кожного окремого конкурсу, проте найчастіше включає </a:t>
            </a:r>
            <a:r>
              <a:rPr lang="uk-UA" i="1">
                <a:solidFill>
                  <a:srgbClr val="005F8B"/>
                </a:solidFill>
                <a:latin typeface="Open Sans"/>
              </a:rPr>
              <a:t>Опис роботи (</a:t>
            </a:r>
            <a:r>
              <a:rPr lang="en-US" i="1">
                <a:solidFill>
                  <a:srgbClr val="005F8B"/>
                </a:solidFill>
                <a:latin typeface="Open Sans"/>
              </a:rPr>
              <a:t>Description of Work</a:t>
            </a:r>
            <a:r>
              <a:rPr lang="uk-UA" i="1">
                <a:solidFill>
                  <a:srgbClr val="005F8B"/>
                </a:solidFill>
                <a:latin typeface="Open Sans"/>
              </a:rPr>
              <a:t>) (Технічний додаток 1)</a:t>
            </a:r>
            <a:r>
              <a:rPr lang="uk-UA" b="1">
                <a:solidFill>
                  <a:srgbClr val="005F8B"/>
                </a:solidFill>
                <a:latin typeface="Open Sans"/>
              </a:rPr>
              <a:t> та </a:t>
            </a:r>
            <a:r>
              <a:rPr lang="uk-UA" i="1">
                <a:solidFill>
                  <a:srgbClr val="005F8B"/>
                </a:solidFill>
                <a:latin typeface="Open Sans"/>
              </a:rPr>
              <a:t>Детальний бюджет (Технічний додаток 2)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1"/>
          <p:cNvSpPr txBox="1">
            <a:spLocks/>
          </p:cNvSpPr>
          <p:nvPr/>
        </p:nvSpPr>
        <p:spPr bwMode="auto">
          <a:xfrm>
            <a:off x="0" y="134938"/>
            <a:ext cx="91440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uk-UA" sz="2800" b="1">
                <a:solidFill>
                  <a:srgbClr val="005F8B"/>
                </a:solidFill>
                <a:latin typeface="Open Sans"/>
              </a:rPr>
              <a:t>COSME: </a:t>
            </a:r>
            <a:r>
              <a:rPr lang="uk-UA" altLang="uk-UA" sz="2800" b="1">
                <a:solidFill>
                  <a:srgbClr val="005F8B"/>
                </a:solidFill>
                <a:latin typeface="Open Sans"/>
              </a:rPr>
              <a:t>загальна інформація</a:t>
            </a:r>
            <a:endParaRPr lang="ru-RU" altLang="uk-UA" sz="2800" b="1">
              <a:solidFill>
                <a:srgbClr val="005F8B"/>
              </a:solidFill>
              <a:latin typeface="Open Sans"/>
            </a:endParaRPr>
          </a:p>
        </p:txBody>
      </p:sp>
      <p:sp>
        <p:nvSpPr>
          <p:cNvPr id="2" name="pole tekstowe 1"/>
          <p:cNvSpPr txBox="1"/>
          <p:nvPr/>
        </p:nvSpPr>
        <p:spPr>
          <a:xfrm>
            <a:off x="374650" y="3989388"/>
            <a:ext cx="8437563" cy="1939925"/>
          </a:xfrm>
          <a:prstGeom prst="rect">
            <a:avLst/>
          </a:prstGeom>
          <a:noFill/>
          <a:ln w="12700">
            <a:solidFill>
              <a:srgbClr val="005F8B"/>
            </a:solidFill>
            <a:prstDash val="dash"/>
          </a:ln>
        </p:spPr>
        <p:txBody>
          <a:bodyPr>
            <a:spAutoFit/>
          </a:bodyPr>
          <a:lstStyle/>
          <a:p>
            <a:pPr algn="ctr">
              <a:spcBef>
                <a:spcPts val="1200"/>
              </a:spcBef>
              <a:defRPr/>
            </a:pPr>
            <a:r>
              <a:rPr lang="uk-UA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22 лютого 2017 року </a:t>
            </a:r>
            <a:endParaRPr lang="en-US" sz="2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endParaRPr lang="uk-UA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spcAft>
                <a:spcPts val="2400"/>
              </a:spcAft>
              <a:defRPr/>
            </a:pPr>
            <a:r>
              <a:rPr lang="en-GB" dirty="0"/>
              <a:t> </a:t>
            </a:r>
            <a:r>
              <a:rPr lang="en-GB" b="1" dirty="0">
                <a:solidFill>
                  <a:srgbClr val="005F8B"/>
                </a:solidFill>
                <a:latin typeface="Open Sans" pitchFamily="34" charset="0"/>
              </a:rPr>
              <a:t> </a:t>
            </a:r>
            <a:r>
              <a:rPr lang="uk-UA" b="1" dirty="0">
                <a:solidFill>
                  <a:srgbClr val="005F8B"/>
                </a:solidFill>
                <a:latin typeface="Open Sans" pitchFamily="34" charset="0"/>
              </a:rPr>
              <a:t>прийнято Закон України </a:t>
            </a:r>
            <a:r>
              <a:rPr lang="en-US" b="1" dirty="0">
                <a:solidFill>
                  <a:srgbClr val="005F8B"/>
                </a:solidFill>
                <a:latin typeface="Open Sans" pitchFamily="34" charset="0"/>
              </a:rPr>
              <a:t>“</a:t>
            </a:r>
            <a:r>
              <a:rPr lang="uk-UA" b="1" dirty="0">
                <a:solidFill>
                  <a:srgbClr val="005F8B"/>
                </a:solidFill>
                <a:latin typeface="Open Sans" pitchFamily="34" charset="0"/>
              </a:rPr>
              <a:t>Про ратифікацію Угоди між Урядом України і Європейським Союзом про участь України в програмі ЄС </a:t>
            </a:r>
            <a:r>
              <a:rPr lang="en-US" b="1" dirty="0">
                <a:solidFill>
                  <a:srgbClr val="005F8B"/>
                </a:solidFill>
                <a:latin typeface="Open Sans" pitchFamily="34" charset="0"/>
              </a:rPr>
              <a:t>“</a:t>
            </a:r>
            <a:r>
              <a:rPr lang="uk-UA" b="1" dirty="0">
                <a:solidFill>
                  <a:srgbClr val="005F8B"/>
                </a:solidFill>
                <a:latin typeface="Open Sans" pitchFamily="34" charset="0"/>
              </a:rPr>
              <a:t>Конкурентоспроможність підприємств малого і середнього бізнесу </a:t>
            </a:r>
            <a:r>
              <a:rPr lang="en-US" b="1" dirty="0">
                <a:solidFill>
                  <a:srgbClr val="005F8B"/>
                </a:solidFill>
                <a:latin typeface="Open Sans" pitchFamily="34" charset="0"/>
              </a:rPr>
              <a:t/>
            </a:r>
            <a:br>
              <a:rPr lang="en-US" b="1" dirty="0">
                <a:solidFill>
                  <a:srgbClr val="005F8B"/>
                </a:solidFill>
                <a:latin typeface="Open Sans" pitchFamily="34" charset="0"/>
              </a:rPr>
            </a:br>
            <a:r>
              <a:rPr lang="uk-UA" b="1" dirty="0">
                <a:solidFill>
                  <a:srgbClr val="005F8B"/>
                </a:solidFill>
                <a:latin typeface="Open Sans" pitchFamily="34" charset="0"/>
              </a:rPr>
              <a:t>(</a:t>
            </a:r>
            <a:r>
              <a:rPr lang="en-GB" b="1" dirty="0">
                <a:solidFill>
                  <a:srgbClr val="005F8B"/>
                </a:solidFill>
                <a:latin typeface="Open Sans" pitchFamily="34" charset="0"/>
              </a:rPr>
              <a:t>COSME) (2014-2020)</a:t>
            </a:r>
            <a:r>
              <a:rPr lang="en-US" b="1" dirty="0">
                <a:solidFill>
                  <a:srgbClr val="005F8B"/>
                </a:solidFill>
                <a:latin typeface="Open Sans" pitchFamily="34" charset="0"/>
              </a:rPr>
              <a:t>”</a:t>
            </a:r>
            <a:endParaRPr lang="en-US" sz="2000" dirty="0"/>
          </a:p>
        </p:txBody>
      </p:sp>
      <p:sp>
        <p:nvSpPr>
          <p:cNvPr id="4" name="pole tekstowe 1"/>
          <p:cNvSpPr txBox="1"/>
          <p:nvPr/>
        </p:nvSpPr>
        <p:spPr>
          <a:xfrm>
            <a:off x="1233488" y="623888"/>
            <a:ext cx="6746875" cy="3108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uk-UA" sz="2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GB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COSME</a:t>
            </a:r>
            <a:r>
              <a:rPr lang="en-GB" sz="2000" dirty="0"/>
              <a:t> </a:t>
            </a:r>
            <a:endParaRPr lang="ru-RU" sz="2000" b="1" dirty="0">
              <a:solidFill>
                <a:srgbClr val="005F8B"/>
              </a:solidFill>
            </a:endParaRPr>
          </a:p>
          <a:p>
            <a:pPr algn="ctr">
              <a:defRPr/>
            </a:pPr>
            <a:r>
              <a:rPr lang="en-GB" b="1" dirty="0">
                <a:solidFill>
                  <a:srgbClr val="005F8B"/>
                </a:solidFill>
                <a:latin typeface="Open Sans" pitchFamily="34" charset="0"/>
              </a:rPr>
              <a:t>Competitiveness of Enterprises and </a:t>
            </a:r>
          </a:p>
          <a:p>
            <a:pPr algn="ctr">
              <a:defRPr/>
            </a:pPr>
            <a:r>
              <a:rPr lang="en-GB" b="1" dirty="0">
                <a:solidFill>
                  <a:srgbClr val="005F8B"/>
                </a:solidFill>
                <a:latin typeface="Open Sans" pitchFamily="34" charset="0"/>
              </a:rPr>
              <a:t>Small and Medium-sized Enterprises (SMEs)</a:t>
            </a:r>
            <a:endParaRPr lang="uk-UA" b="1" dirty="0">
              <a:solidFill>
                <a:srgbClr val="005F8B"/>
              </a:solidFill>
              <a:latin typeface="Open Sans" pitchFamily="34" charset="0"/>
            </a:endParaRPr>
          </a:p>
          <a:p>
            <a:pPr algn="ctr">
              <a:defRPr/>
            </a:pPr>
            <a:endParaRPr lang="uk-UA" dirty="0"/>
          </a:p>
          <a:p>
            <a:pPr algn="ctr">
              <a:defRPr/>
            </a:pPr>
            <a:r>
              <a:rPr lang="en-GB" b="1" dirty="0" err="1">
                <a:solidFill>
                  <a:srgbClr val="005F8B"/>
                </a:solidFill>
                <a:latin typeface="Open Sans" pitchFamily="34" charset="0"/>
              </a:rPr>
              <a:t>Конкурентоспроможність</a:t>
            </a:r>
            <a:r>
              <a:rPr lang="en-GB" b="1" dirty="0">
                <a:solidFill>
                  <a:srgbClr val="005F8B"/>
                </a:solidFill>
                <a:latin typeface="Open Sans" pitchFamily="34" charset="0"/>
              </a:rPr>
              <a:t> </a:t>
            </a:r>
            <a:r>
              <a:rPr lang="en-GB" b="1" dirty="0" err="1">
                <a:solidFill>
                  <a:srgbClr val="005F8B"/>
                </a:solidFill>
                <a:latin typeface="Open Sans" pitchFamily="34" charset="0"/>
              </a:rPr>
              <a:t>малих</a:t>
            </a:r>
            <a:r>
              <a:rPr lang="en-GB" b="1" dirty="0">
                <a:solidFill>
                  <a:srgbClr val="005F8B"/>
                </a:solidFill>
                <a:latin typeface="Open Sans" pitchFamily="34" charset="0"/>
              </a:rPr>
              <a:t> </a:t>
            </a:r>
            <a:r>
              <a:rPr lang="en-GB" b="1" dirty="0" err="1">
                <a:solidFill>
                  <a:srgbClr val="005F8B"/>
                </a:solidFill>
                <a:latin typeface="Open Sans" pitchFamily="34" charset="0"/>
              </a:rPr>
              <a:t>та</a:t>
            </a:r>
            <a:r>
              <a:rPr lang="en-GB" b="1" dirty="0">
                <a:solidFill>
                  <a:srgbClr val="005F8B"/>
                </a:solidFill>
                <a:latin typeface="Open Sans" pitchFamily="34" charset="0"/>
              </a:rPr>
              <a:t> </a:t>
            </a:r>
            <a:r>
              <a:rPr lang="en-GB" b="1" dirty="0" err="1">
                <a:solidFill>
                  <a:srgbClr val="005F8B"/>
                </a:solidFill>
                <a:latin typeface="Open Sans" pitchFamily="34" charset="0"/>
              </a:rPr>
              <a:t>середніх</a:t>
            </a:r>
            <a:r>
              <a:rPr lang="en-GB" b="1" dirty="0">
                <a:solidFill>
                  <a:srgbClr val="005F8B"/>
                </a:solidFill>
                <a:latin typeface="Open Sans" pitchFamily="34" charset="0"/>
              </a:rPr>
              <a:t> </a:t>
            </a:r>
            <a:r>
              <a:rPr lang="en-GB" b="1" dirty="0" err="1">
                <a:solidFill>
                  <a:srgbClr val="005F8B"/>
                </a:solidFill>
                <a:latin typeface="Open Sans" pitchFamily="34" charset="0"/>
              </a:rPr>
              <a:t>підприємств</a:t>
            </a:r>
            <a:endParaRPr lang="uk-UA" b="1" dirty="0">
              <a:solidFill>
                <a:srgbClr val="005F8B"/>
              </a:solidFill>
              <a:latin typeface="Open Sans" pitchFamily="34" charset="0"/>
            </a:endParaRPr>
          </a:p>
          <a:p>
            <a:pPr algn="ctr">
              <a:defRPr/>
            </a:pPr>
            <a:endParaRPr lang="en-US" b="1" dirty="0">
              <a:solidFill>
                <a:srgbClr val="005F8B"/>
              </a:solidFill>
              <a:latin typeface="Open Sans" pitchFamily="34" charset="0"/>
            </a:endParaRPr>
          </a:p>
          <a:p>
            <a:pPr algn="ctr">
              <a:defRPr/>
            </a:pPr>
            <a:r>
              <a:rPr lang="en-GB" b="1" dirty="0" err="1">
                <a:solidFill>
                  <a:srgbClr val="005F8B"/>
                </a:solidFill>
                <a:latin typeface="Open Sans" pitchFamily="34" charset="0"/>
              </a:rPr>
              <a:t>Тривалість</a:t>
            </a:r>
            <a:r>
              <a:rPr lang="en-GB" b="1" dirty="0">
                <a:solidFill>
                  <a:srgbClr val="005F8B"/>
                </a:solidFill>
                <a:latin typeface="Open Sans" pitchFamily="34" charset="0"/>
              </a:rPr>
              <a:t> </a:t>
            </a:r>
            <a:r>
              <a:rPr lang="en-GB" b="1" dirty="0" err="1">
                <a:solidFill>
                  <a:srgbClr val="005F8B"/>
                </a:solidFill>
                <a:latin typeface="Open Sans" pitchFamily="34" charset="0"/>
              </a:rPr>
              <a:t>програми</a:t>
            </a:r>
            <a:r>
              <a:rPr lang="en-GB" b="1" dirty="0">
                <a:solidFill>
                  <a:srgbClr val="005F8B"/>
                </a:solidFill>
                <a:latin typeface="Open Sans" pitchFamily="34" charset="0"/>
              </a:rPr>
              <a:t>: </a:t>
            </a:r>
            <a:r>
              <a:rPr lang="en-GB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2014-2020 р</a:t>
            </a:r>
            <a:r>
              <a:rPr lang="uk-UA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en-GB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uk-UA" b="1" dirty="0">
                <a:solidFill>
                  <a:srgbClr val="005F8B"/>
                </a:solidFill>
                <a:latin typeface="Open Sans" pitchFamily="34" charset="0"/>
              </a:rPr>
              <a:t>Загальний б</a:t>
            </a:r>
            <a:r>
              <a:rPr lang="en-GB" b="1" dirty="0" err="1">
                <a:solidFill>
                  <a:srgbClr val="005F8B"/>
                </a:solidFill>
                <a:latin typeface="Open Sans" pitchFamily="34" charset="0"/>
              </a:rPr>
              <a:t>юджет</a:t>
            </a:r>
            <a:r>
              <a:rPr lang="uk-UA" b="1" dirty="0">
                <a:solidFill>
                  <a:srgbClr val="005F8B"/>
                </a:solidFill>
                <a:latin typeface="Open Sans" pitchFamily="34" charset="0"/>
              </a:rPr>
              <a:t> програми</a:t>
            </a:r>
            <a:r>
              <a:rPr lang="en-GB" b="1" dirty="0">
                <a:solidFill>
                  <a:srgbClr val="005F8B"/>
                </a:solidFill>
                <a:latin typeface="Open Sans" pitchFamily="34" charset="0"/>
              </a:rPr>
              <a:t>: </a:t>
            </a:r>
            <a:r>
              <a:rPr lang="en-GB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uk-UA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en-GB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en-GB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млрд</a:t>
            </a:r>
            <a:r>
              <a:rPr lang="uk-UA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євро</a:t>
            </a:r>
            <a:endParaRPr lang="en-US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itle 1"/>
          <p:cNvSpPr txBox="1">
            <a:spLocks/>
          </p:cNvSpPr>
          <p:nvPr/>
        </p:nvSpPr>
        <p:spPr bwMode="auto">
          <a:xfrm>
            <a:off x="0" y="107950"/>
            <a:ext cx="9144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buSzPct val="25000"/>
            </a:pPr>
            <a:r>
              <a:rPr lang="uk-UA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Стандартні складові проектної заявки</a:t>
            </a:r>
          </a:p>
        </p:txBody>
      </p:sp>
      <p:sp>
        <p:nvSpPr>
          <p:cNvPr id="6" name="pole tekstowe 1"/>
          <p:cNvSpPr txBox="1"/>
          <p:nvPr/>
        </p:nvSpPr>
        <p:spPr>
          <a:xfrm>
            <a:off x="2119313" y="1539875"/>
            <a:ext cx="6359525" cy="4311650"/>
          </a:xfrm>
          <a:prstGeom prst="rect">
            <a:avLst/>
          </a:prstGeom>
          <a:noFill/>
          <a:ln w="12700">
            <a:solidFill>
              <a:srgbClr val="005F8B"/>
            </a:solidFill>
            <a:prstDash val="dash"/>
          </a:ln>
        </p:spPr>
        <p:txBody>
          <a:bodyPr>
            <a:spAutoFit/>
          </a:bodyPr>
          <a:lstStyle/>
          <a:p>
            <a:pPr lvl="1">
              <a:lnSpc>
                <a:spcPct val="90000"/>
              </a:lnSpc>
              <a:buSzPct val="25000"/>
              <a:defRPr/>
            </a:pPr>
            <a:r>
              <a:rPr lang="uk-UA" b="1" dirty="0">
                <a:solidFill>
                  <a:srgbClr val="005F8B"/>
                </a:solidFill>
                <a:latin typeface="Open Sans" pitchFamily="34" charset="0"/>
                <a:sym typeface="Arial"/>
              </a:rPr>
              <a:t>Назва проекту</a:t>
            </a:r>
          </a:p>
          <a:p>
            <a:pPr lvl="1">
              <a:lnSpc>
                <a:spcPct val="90000"/>
              </a:lnSpc>
              <a:defRPr/>
            </a:pPr>
            <a:endParaRPr lang="uk-UA" b="1" dirty="0">
              <a:solidFill>
                <a:srgbClr val="005F8B"/>
              </a:solidFill>
              <a:latin typeface="Open Sans" pitchFamily="34" charset="0"/>
              <a:sym typeface="Arial"/>
            </a:endParaRPr>
          </a:p>
          <a:p>
            <a:pPr lvl="1">
              <a:lnSpc>
                <a:spcPct val="90000"/>
              </a:lnSpc>
              <a:buSzPct val="25000"/>
              <a:defRPr/>
            </a:pPr>
            <a:r>
              <a:rPr lang="uk-UA" b="1" dirty="0">
                <a:solidFill>
                  <a:srgbClr val="005F8B"/>
                </a:solidFill>
                <a:latin typeface="Open Sans" pitchFamily="34" charset="0"/>
                <a:sym typeface="Arial"/>
              </a:rPr>
              <a:t>Коротка інформація про проект</a:t>
            </a:r>
          </a:p>
          <a:p>
            <a:pPr lvl="1">
              <a:lnSpc>
                <a:spcPct val="90000"/>
              </a:lnSpc>
              <a:buSzPct val="25000"/>
              <a:defRPr/>
            </a:pPr>
            <a:endParaRPr lang="uk-UA" b="1" dirty="0">
              <a:solidFill>
                <a:srgbClr val="005F8B"/>
              </a:solidFill>
              <a:latin typeface="Open Sans" pitchFamily="34" charset="0"/>
              <a:sym typeface="Arial"/>
            </a:endParaRPr>
          </a:p>
          <a:p>
            <a:pPr lvl="1">
              <a:lnSpc>
                <a:spcPct val="90000"/>
              </a:lnSpc>
              <a:buSzPct val="25000"/>
              <a:defRPr/>
            </a:pPr>
            <a:r>
              <a:rPr lang="uk-UA" b="1" dirty="0">
                <a:solidFill>
                  <a:srgbClr val="005F8B"/>
                </a:solidFill>
                <a:latin typeface="Open Sans" pitchFamily="34" charset="0"/>
                <a:sym typeface="Arial"/>
              </a:rPr>
              <a:t>Інформація щодо учасників проекту</a:t>
            </a:r>
          </a:p>
          <a:p>
            <a:pPr lvl="1">
              <a:lnSpc>
                <a:spcPct val="90000"/>
              </a:lnSpc>
              <a:defRPr/>
            </a:pPr>
            <a:endParaRPr lang="uk-UA" b="1" dirty="0">
              <a:solidFill>
                <a:srgbClr val="005F8B"/>
              </a:solidFill>
              <a:latin typeface="Open Sans" pitchFamily="34" charset="0"/>
              <a:sym typeface="Arial"/>
            </a:endParaRPr>
          </a:p>
          <a:p>
            <a:pPr marL="444500" lvl="2">
              <a:lnSpc>
                <a:spcPct val="90000"/>
              </a:lnSpc>
              <a:buSzPct val="25000"/>
              <a:defRPr/>
            </a:pPr>
            <a:r>
              <a:rPr lang="uk-UA" b="1" dirty="0">
                <a:solidFill>
                  <a:srgbClr val="005F8B"/>
                </a:solidFill>
                <a:latin typeface="Open Sans" pitchFamily="34" charset="0"/>
                <a:sym typeface="Arial"/>
              </a:rPr>
              <a:t>Ключова інформація (опис роботи)</a:t>
            </a:r>
          </a:p>
          <a:p>
            <a:pPr marL="444500" lvl="2">
              <a:lnSpc>
                <a:spcPct val="90000"/>
              </a:lnSpc>
              <a:buSzPct val="25000"/>
              <a:defRPr/>
            </a:pPr>
            <a:endParaRPr lang="uk-UA" b="1" dirty="0">
              <a:solidFill>
                <a:srgbClr val="005F8B"/>
              </a:solidFill>
              <a:latin typeface="Open Sans" pitchFamily="34" charset="0"/>
              <a:sym typeface="Arial"/>
            </a:endParaRPr>
          </a:p>
          <a:p>
            <a:pPr lvl="2">
              <a:lnSpc>
                <a:spcPct val="90000"/>
              </a:lnSpc>
              <a:spcAft>
                <a:spcPts val="600"/>
              </a:spcAft>
              <a:buClr>
                <a:srgbClr val="0000FF"/>
              </a:buClr>
              <a:buSzPct val="100000"/>
              <a:buFont typeface="Wingdings" pitchFamily="2" charset="2"/>
              <a:buChar char="Ø"/>
              <a:defRPr/>
            </a:pPr>
            <a:r>
              <a:rPr lang="uk-UA" b="1" dirty="0">
                <a:solidFill>
                  <a:srgbClr val="005F8B"/>
                </a:solidFill>
                <a:latin typeface="Open Sans" pitchFamily="34" charset="0"/>
                <a:sym typeface="Arial"/>
              </a:rPr>
              <a:t>  Цілі та стратегія реалізації проекту</a:t>
            </a:r>
          </a:p>
          <a:p>
            <a:pPr lvl="2">
              <a:lnSpc>
                <a:spcPct val="90000"/>
              </a:lnSpc>
              <a:spcAft>
                <a:spcPts val="600"/>
              </a:spcAft>
              <a:buClr>
                <a:srgbClr val="0000FF"/>
              </a:buClr>
              <a:buSzPct val="100000"/>
              <a:buFont typeface="Wingdings" pitchFamily="2" charset="2"/>
              <a:buChar char="Ø"/>
              <a:defRPr/>
            </a:pPr>
            <a:r>
              <a:rPr lang="uk-UA" b="1" dirty="0">
                <a:solidFill>
                  <a:srgbClr val="005F8B"/>
                </a:solidFill>
                <a:latin typeface="Open Sans" pitchFamily="34" charset="0"/>
                <a:sym typeface="Arial"/>
              </a:rPr>
              <a:t>  Структура управління та процедури</a:t>
            </a:r>
          </a:p>
          <a:p>
            <a:pPr lvl="2">
              <a:lnSpc>
                <a:spcPct val="90000"/>
              </a:lnSpc>
              <a:spcAft>
                <a:spcPts val="600"/>
              </a:spcAft>
              <a:buClr>
                <a:srgbClr val="0000FF"/>
              </a:buClr>
              <a:buSzPct val="100000"/>
              <a:buFont typeface="Wingdings" pitchFamily="2" charset="2"/>
              <a:buChar char="Ø"/>
              <a:defRPr/>
            </a:pPr>
            <a:r>
              <a:rPr lang="uk-UA" b="1" dirty="0">
                <a:solidFill>
                  <a:srgbClr val="005F8B"/>
                </a:solidFill>
                <a:latin typeface="Open Sans" pitchFamily="34" charset="0"/>
                <a:sym typeface="Arial"/>
              </a:rPr>
              <a:t>  Робочий план – робочі пакети та результати</a:t>
            </a:r>
          </a:p>
          <a:p>
            <a:pPr lvl="2">
              <a:lnSpc>
                <a:spcPct val="90000"/>
              </a:lnSpc>
              <a:buClr>
                <a:srgbClr val="0000FF"/>
              </a:buClr>
              <a:buSzPct val="100000"/>
              <a:defRPr/>
            </a:pPr>
            <a:endParaRPr lang="uk-UA" b="1" dirty="0">
              <a:solidFill>
                <a:srgbClr val="005F8B"/>
              </a:solidFill>
              <a:latin typeface="Open Sans" pitchFamily="34" charset="0"/>
              <a:sym typeface="Arial"/>
            </a:endParaRPr>
          </a:p>
          <a:p>
            <a:pPr marL="444500" lvl="2">
              <a:lnSpc>
                <a:spcPct val="90000"/>
              </a:lnSpc>
              <a:buSzPct val="25000"/>
              <a:defRPr/>
            </a:pPr>
            <a:r>
              <a:rPr lang="uk-UA" b="1" dirty="0">
                <a:solidFill>
                  <a:srgbClr val="005F8B"/>
                </a:solidFill>
                <a:latin typeface="Open Sans" pitchFamily="34" charset="0"/>
                <a:sym typeface="Arial"/>
              </a:rPr>
              <a:t>Бюджет</a:t>
            </a:r>
          </a:p>
          <a:p>
            <a:pPr marL="444500" lvl="2">
              <a:lnSpc>
                <a:spcPct val="90000"/>
              </a:lnSpc>
              <a:defRPr/>
            </a:pPr>
            <a:endParaRPr lang="uk-UA" b="1" dirty="0">
              <a:solidFill>
                <a:srgbClr val="005F8B"/>
              </a:solidFill>
              <a:latin typeface="Open Sans" pitchFamily="34" charset="0"/>
              <a:sym typeface="Arial"/>
            </a:endParaRPr>
          </a:p>
          <a:p>
            <a:pPr marL="444500" lvl="2">
              <a:lnSpc>
                <a:spcPct val="90000"/>
              </a:lnSpc>
              <a:buSzPct val="25000"/>
              <a:defRPr/>
            </a:pPr>
            <a:r>
              <a:rPr lang="uk-UA" b="1" dirty="0">
                <a:solidFill>
                  <a:srgbClr val="005F8B"/>
                </a:solidFill>
                <a:latin typeface="Open Sans" pitchFamily="34" charset="0"/>
                <a:sym typeface="Arial"/>
              </a:rPr>
              <a:t>Додатки</a:t>
            </a:r>
            <a:endParaRPr lang="uk-UA" b="1" dirty="0">
              <a:solidFill>
                <a:srgbClr val="005F8B"/>
              </a:solidFill>
              <a:latin typeface="Open Sans" pitchFamily="34" charset="0"/>
            </a:endParaRPr>
          </a:p>
        </p:txBody>
      </p:sp>
      <p:sp>
        <p:nvSpPr>
          <p:cNvPr id="8" name="Oval 13"/>
          <p:cNvSpPr/>
          <p:nvPr/>
        </p:nvSpPr>
        <p:spPr>
          <a:xfrm>
            <a:off x="1917700" y="1503363"/>
            <a:ext cx="395288" cy="395287"/>
          </a:xfrm>
          <a:prstGeom prst="ellipse">
            <a:avLst/>
          </a:prstGeom>
          <a:solidFill>
            <a:srgbClr val="003E8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/>
              <a:t>1</a:t>
            </a:r>
            <a:endParaRPr lang="ru-RU" b="1" dirty="0"/>
          </a:p>
        </p:txBody>
      </p:sp>
      <p:sp>
        <p:nvSpPr>
          <p:cNvPr id="10" name="Oval 13"/>
          <p:cNvSpPr/>
          <p:nvPr/>
        </p:nvSpPr>
        <p:spPr>
          <a:xfrm>
            <a:off x="1917700" y="1974850"/>
            <a:ext cx="395288" cy="393700"/>
          </a:xfrm>
          <a:prstGeom prst="ellipse">
            <a:avLst/>
          </a:prstGeom>
          <a:solidFill>
            <a:srgbClr val="003E8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/>
              <a:t>2</a:t>
            </a:r>
            <a:endParaRPr lang="ru-RU" b="1" dirty="0"/>
          </a:p>
        </p:txBody>
      </p:sp>
      <p:sp>
        <p:nvSpPr>
          <p:cNvPr id="13" name="Oval 13"/>
          <p:cNvSpPr/>
          <p:nvPr/>
        </p:nvSpPr>
        <p:spPr>
          <a:xfrm>
            <a:off x="1917700" y="2460625"/>
            <a:ext cx="395288" cy="393700"/>
          </a:xfrm>
          <a:prstGeom prst="ellipse">
            <a:avLst/>
          </a:prstGeom>
          <a:solidFill>
            <a:srgbClr val="003E8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/>
              <a:t>3</a:t>
            </a:r>
            <a:endParaRPr lang="ru-RU" b="1" dirty="0"/>
          </a:p>
        </p:txBody>
      </p:sp>
      <p:sp>
        <p:nvSpPr>
          <p:cNvPr id="14" name="Oval 13"/>
          <p:cNvSpPr/>
          <p:nvPr/>
        </p:nvSpPr>
        <p:spPr>
          <a:xfrm>
            <a:off x="1917700" y="2959100"/>
            <a:ext cx="395288" cy="393700"/>
          </a:xfrm>
          <a:prstGeom prst="ellipse">
            <a:avLst/>
          </a:prstGeom>
          <a:solidFill>
            <a:srgbClr val="003E8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/>
              <a:t>4</a:t>
            </a:r>
            <a:endParaRPr lang="ru-RU" b="1" dirty="0"/>
          </a:p>
        </p:txBody>
      </p:sp>
      <p:sp>
        <p:nvSpPr>
          <p:cNvPr id="15" name="Oval 13"/>
          <p:cNvSpPr/>
          <p:nvPr/>
        </p:nvSpPr>
        <p:spPr>
          <a:xfrm>
            <a:off x="1931988" y="4911725"/>
            <a:ext cx="395287" cy="395288"/>
          </a:xfrm>
          <a:prstGeom prst="ellipse">
            <a:avLst/>
          </a:prstGeom>
          <a:solidFill>
            <a:srgbClr val="003E8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/>
              <a:t>5</a:t>
            </a:r>
            <a:endParaRPr lang="ru-RU" b="1" dirty="0"/>
          </a:p>
        </p:txBody>
      </p:sp>
      <p:sp>
        <p:nvSpPr>
          <p:cNvPr id="16" name="Oval 13"/>
          <p:cNvSpPr/>
          <p:nvPr/>
        </p:nvSpPr>
        <p:spPr>
          <a:xfrm>
            <a:off x="1931988" y="5410200"/>
            <a:ext cx="395287" cy="395288"/>
          </a:xfrm>
          <a:prstGeom prst="ellipse">
            <a:avLst/>
          </a:prstGeom>
          <a:solidFill>
            <a:srgbClr val="003E8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/>
              <a:t>6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Title 1"/>
          <p:cNvSpPr txBox="1">
            <a:spLocks/>
          </p:cNvSpPr>
          <p:nvPr/>
        </p:nvSpPr>
        <p:spPr bwMode="auto">
          <a:xfrm>
            <a:off x="131763" y="901700"/>
            <a:ext cx="8831262" cy="574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uk-UA" altLang="uk-UA" sz="2800" b="1">
                <a:solidFill>
                  <a:srgbClr val="FFC000"/>
                </a:solidFill>
                <a:latin typeface="Open Sans"/>
              </a:rPr>
              <a:t>Детальну інструкцію щодо подання </a:t>
            </a:r>
            <a:r>
              <a:rPr lang="uk-UA" altLang="uk-UA" sz="2800" b="1">
                <a:solidFill>
                  <a:srgbClr val="005F8B"/>
                </a:solidFill>
                <a:latin typeface="Open Sans"/>
              </a:rPr>
              <a:t>проектної заявки для участі у конкурсах Програми </a:t>
            </a:r>
            <a:r>
              <a:rPr lang="en-US" altLang="uk-UA" sz="2800" b="1">
                <a:solidFill>
                  <a:srgbClr val="005F8B"/>
                </a:solidFill>
                <a:latin typeface="Open Sans"/>
              </a:rPr>
              <a:t>COSME </a:t>
            </a:r>
            <a:endParaRPr lang="uk-UA" altLang="uk-UA" sz="2800" b="1">
              <a:solidFill>
                <a:srgbClr val="005F8B"/>
              </a:solidFill>
              <a:latin typeface="Open Sans"/>
            </a:endParaRPr>
          </a:p>
          <a:p>
            <a:pPr algn="ctr"/>
            <a:r>
              <a:rPr lang="uk-UA" altLang="uk-UA" sz="2800" b="1">
                <a:solidFill>
                  <a:srgbClr val="005F8B"/>
                </a:solidFill>
                <a:latin typeface="Open Sans"/>
              </a:rPr>
              <a:t>ви можете завантажити на сторінці програми</a:t>
            </a:r>
          </a:p>
          <a:p>
            <a:pPr algn="ctr"/>
            <a:endParaRPr lang="en-US" altLang="uk-UA" sz="2800" b="1">
              <a:solidFill>
                <a:srgbClr val="005F8B"/>
              </a:solidFill>
              <a:latin typeface="Open Sans"/>
            </a:endParaRPr>
          </a:p>
          <a:p>
            <a:pPr algn="ctr"/>
            <a:r>
              <a:rPr lang="en-US" altLang="uk-UA" sz="2800" b="1">
                <a:solidFill>
                  <a:srgbClr val="005F8B"/>
                </a:solidFill>
                <a:latin typeface="Open Sans"/>
                <a:hlinkClick r:id="rId2" action="ppaction://hlinkfile"/>
              </a:rPr>
              <a:t>cosme.me.gov.ua</a:t>
            </a:r>
            <a:endParaRPr lang="uk-UA" altLang="uk-UA" sz="2800" b="1">
              <a:solidFill>
                <a:srgbClr val="005F8B"/>
              </a:solidFill>
              <a:latin typeface="Open Sans"/>
            </a:endParaRPr>
          </a:p>
          <a:p>
            <a:pPr algn="ctr"/>
            <a:endParaRPr lang="uk-UA" altLang="uk-UA" sz="2800" b="1" i="1">
              <a:solidFill>
                <a:srgbClr val="005F8B"/>
              </a:solidFill>
              <a:latin typeface="Open Sans"/>
            </a:endParaRPr>
          </a:p>
          <a:p>
            <a:pPr algn="ctr"/>
            <a:endParaRPr lang="en-US" altLang="uk-UA" sz="2800" b="1" i="1">
              <a:solidFill>
                <a:srgbClr val="005F8B"/>
              </a:solidFill>
              <a:latin typeface="Open Sans"/>
            </a:endParaRPr>
          </a:p>
          <a:p>
            <a:pPr algn="ctr"/>
            <a:r>
              <a:rPr lang="uk-UA" altLang="uk-UA" sz="2800" b="1">
                <a:solidFill>
                  <a:srgbClr val="005F8B"/>
                </a:solidFill>
                <a:latin typeface="Open Sans"/>
              </a:rPr>
              <a:t>або за посиланням</a:t>
            </a:r>
          </a:p>
          <a:p>
            <a:pPr algn="ctr"/>
            <a:r>
              <a:rPr lang="en-US" altLang="uk-UA" sz="2800" b="1">
                <a:solidFill>
                  <a:srgbClr val="CCCC00"/>
                </a:solidFill>
                <a:latin typeface="Open Sans"/>
                <a:hlinkClick r:id="rId3"/>
              </a:rPr>
              <a:t>http://bit.ly/2jRlmDw</a:t>
            </a:r>
            <a:endParaRPr lang="uk-UA" altLang="uk-UA" sz="2800" b="1">
              <a:solidFill>
                <a:srgbClr val="CCCC00"/>
              </a:solidFill>
              <a:latin typeface="Open Sans"/>
            </a:endParaRPr>
          </a:p>
          <a:p>
            <a:pPr algn="ctr"/>
            <a:endParaRPr lang="en-US" altLang="uk-UA" sz="2800" b="1">
              <a:solidFill>
                <a:srgbClr val="005F8B"/>
              </a:solidFill>
              <a:latin typeface="Open Sans"/>
            </a:endParaRPr>
          </a:p>
          <a:p>
            <a:pPr algn="ctr"/>
            <a:endParaRPr lang="en-US" altLang="uk-UA" sz="2800" b="1">
              <a:solidFill>
                <a:srgbClr val="005F8B"/>
              </a:solidFill>
              <a:latin typeface="Open Sans"/>
            </a:endParaRPr>
          </a:p>
        </p:txBody>
      </p:sp>
      <p:pic>
        <p:nvPicPr>
          <p:cNvPr id="60418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26288" y="3263900"/>
            <a:ext cx="1547812" cy="154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itle 1"/>
          <p:cNvSpPr txBox="1">
            <a:spLocks/>
          </p:cNvSpPr>
          <p:nvPr/>
        </p:nvSpPr>
        <p:spPr bwMode="auto">
          <a:xfrm>
            <a:off x="0" y="134938"/>
            <a:ext cx="91440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buSzPct val="25000"/>
            </a:pPr>
            <a:r>
              <a:rPr lang="ru-RU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Європейська мережа підприємств </a:t>
            </a:r>
            <a:endParaRPr lang="en-US" altLang="uk-UA" sz="2800" b="1">
              <a:solidFill>
                <a:srgbClr val="005F8B"/>
              </a:solidFill>
              <a:latin typeface="Open Sans"/>
              <a:sym typeface="Arial" charset="0"/>
            </a:endParaRPr>
          </a:p>
          <a:p>
            <a:pPr algn="ctr">
              <a:lnSpc>
                <a:spcPct val="90000"/>
              </a:lnSpc>
              <a:buSzPct val="25000"/>
            </a:pPr>
            <a:r>
              <a:rPr lang="en-US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EEN (Enterprise Europe Network)</a:t>
            </a:r>
            <a:endParaRPr lang="ru-RU" altLang="uk-UA" sz="2800" b="1">
              <a:solidFill>
                <a:srgbClr val="005F8B"/>
              </a:solidFill>
              <a:latin typeface="Open Sans"/>
              <a:sym typeface="Arial" charset="0"/>
            </a:endParaRPr>
          </a:p>
        </p:txBody>
      </p:sp>
      <p:pic>
        <p:nvPicPr>
          <p:cNvPr id="61442" name="image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4238" y="1236663"/>
            <a:ext cx="2105025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602038" y="1093788"/>
            <a:ext cx="4545012" cy="2370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65</a:t>
            </a:r>
            <a:r>
              <a:rPr lang="en-US" b="1" dirty="0">
                <a:solidFill>
                  <a:srgbClr val="005F8B"/>
                </a:solidFill>
                <a:latin typeface="Open Sans" pitchFamily="34" charset="0"/>
              </a:rPr>
              <a:t> </a:t>
            </a:r>
            <a:r>
              <a:rPr lang="uk-UA" b="1" dirty="0">
                <a:solidFill>
                  <a:srgbClr val="005F8B"/>
                </a:solidFill>
                <a:latin typeface="Open Sans" pitchFamily="34" charset="0"/>
              </a:rPr>
              <a:t>країн</a:t>
            </a:r>
          </a:p>
          <a:p>
            <a:pPr>
              <a:defRPr/>
            </a:pPr>
            <a:r>
              <a:rPr lang="uk-UA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600</a:t>
            </a:r>
            <a:r>
              <a:rPr lang="uk-UA" b="1" dirty="0">
                <a:solidFill>
                  <a:srgbClr val="005F8B"/>
                </a:solidFill>
                <a:latin typeface="Open Sans" pitchFamily="34" charset="0"/>
              </a:rPr>
              <a:t> бізнес-асоціацій</a:t>
            </a:r>
          </a:p>
          <a:p>
            <a:pPr>
              <a:defRPr/>
            </a:pPr>
            <a:r>
              <a:rPr lang="uk-UA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2,5 млн. </a:t>
            </a:r>
            <a:r>
              <a:rPr lang="uk-UA" b="1" dirty="0">
                <a:solidFill>
                  <a:srgbClr val="005F8B"/>
                </a:solidFill>
                <a:latin typeface="Open Sans" pitchFamily="34" charset="0"/>
              </a:rPr>
              <a:t>компаній учасниць</a:t>
            </a:r>
          </a:p>
          <a:p>
            <a:pPr>
              <a:defRPr/>
            </a:pPr>
            <a:r>
              <a:rPr lang="uk-UA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 тис. </a:t>
            </a:r>
            <a:r>
              <a:rPr lang="uk-UA" b="1" dirty="0">
                <a:solidFill>
                  <a:srgbClr val="005F8B"/>
                </a:solidFill>
                <a:latin typeface="Open Sans" pitchFamily="34" charset="0"/>
              </a:rPr>
              <a:t>технологічних  розробок</a:t>
            </a:r>
          </a:p>
          <a:p>
            <a:pPr>
              <a:defRPr/>
            </a:pPr>
            <a:r>
              <a:rPr lang="uk-UA" b="1" dirty="0">
                <a:solidFill>
                  <a:srgbClr val="005F8B"/>
                </a:solidFill>
                <a:latin typeface="Open Sans" pitchFamily="34" charset="0"/>
              </a:rPr>
              <a:t>	      та бізнес-пропозицій</a:t>
            </a:r>
          </a:p>
          <a:p>
            <a:pPr>
              <a:defRPr/>
            </a:pPr>
            <a:endParaRPr lang="uk-UA" dirty="0"/>
          </a:p>
        </p:txBody>
      </p:sp>
      <p:sp>
        <p:nvSpPr>
          <p:cNvPr id="7" name="TextBox 6"/>
          <p:cNvSpPr txBox="1"/>
          <p:nvPr/>
        </p:nvSpPr>
        <p:spPr>
          <a:xfrm>
            <a:off x="331788" y="3744913"/>
            <a:ext cx="8604250" cy="2724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допомогою </a:t>
            </a:r>
            <a:r>
              <a:rPr 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EEN </a:t>
            </a:r>
            <a:r>
              <a:rPr lang="uk-UA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українські підприємці можуть:</a:t>
            </a:r>
          </a:p>
          <a:p>
            <a:pPr lvl="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uk-UA" sz="1600" b="1" dirty="0">
                <a:solidFill>
                  <a:srgbClr val="005F8B"/>
                </a:solidFill>
                <a:latin typeface="Open Sans" pitchFamily="34" charset="0"/>
              </a:rPr>
              <a:t> Шукати потенційних покупців продукції в ЄС та інших країнах-учасницях </a:t>
            </a:r>
            <a:r>
              <a:rPr lang="en-US" sz="1600" b="1" dirty="0">
                <a:solidFill>
                  <a:srgbClr val="005F8B"/>
                </a:solidFill>
                <a:latin typeface="Open Sans" pitchFamily="34" charset="0"/>
              </a:rPr>
              <a:t>EEN</a:t>
            </a:r>
          </a:p>
          <a:p>
            <a:pPr lvl="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uk-UA" sz="1600" b="1" dirty="0">
                <a:solidFill>
                  <a:srgbClr val="005F8B"/>
                </a:solidFill>
                <a:latin typeface="Open Sans" pitchFamily="34" charset="0"/>
              </a:rPr>
              <a:t> Розміщувати комерційні замовлення, поширювати/відстежувати комерційні пропозиції</a:t>
            </a:r>
          </a:p>
          <a:p>
            <a:pPr lvl="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uk-UA" sz="1600" b="1" dirty="0">
                <a:solidFill>
                  <a:srgbClr val="005F8B"/>
                </a:solidFill>
                <a:latin typeface="Open Sans" pitchFamily="34" charset="0"/>
              </a:rPr>
              <a:t> Шукати та залучати новітні технології з-за кордону</a:t>
            </a:r>
          </a:p>
          <a:p>
            <a:pPr lvl="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uk-UA" sz="1600" b="1" dirty="0">
                <a:solidFill>
                  <a:srgbClr val="005F8B"/>
                </a:solidFill>
                <a:latin typeface="Open Sans" pitchFamily="34" charset="0"/>
              </a:rPr>
              <a:t> Шукати   інвесторів   та   партнерів   у   ЄС та інших країнах-учасницях </a:t>
            </a:r>
            <a:r>
              <a:rPr lang="en-US" sz="1600" b="1" dirty="0">
                <a:solidFill>
                  <a:srgbClr val="005F8B"/>
                </a:solidFill>
                <a:latin typeface="Open Sans" pitchFamily="34" charset="0"/>
              </a:rPr>
              <a:t>EEN, </a:t>
            </a:r>
            <a:r>
              <a:rPr lang="uk-UA" sz="1600" b="1" dirty="0">
                <a:solidFill>
                  <a:srgbClr val="005F8B"/>
                </a:solidFill>
                <a:latin typeface="Open Sans" pitchFamily="34" charset="0"/>
              </a:rPr>
              <a:t>у т.ч. для створення спільних підприємств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8113" y="971550"/>
            <a:ext cx="4864100" cy="43243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uk-UA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Надавати заявки та брати участь в </a:t>
            </a:r>
            <a:r>
              <a:rPr lang="en-US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EEN </a:t>
            </a:r>
            <a:r>
              <a:rPr lang="uk-UA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можна через членів Консорціуму, який в Україні складається з: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1400" b="1" dirty="0">
                <a:solidFill>
                  <a:srgbClr val="005F8B"/>
                </a:solidFill>
                <a:latin typeface="Open Sans" pitchFamily="34" charset="0"/>
              </a:rPr>
              <a:t> Міністерство економічного розвитку та торгівлі України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1400" b="1" dirty="0">
                <a:solidFill>
                  <a:srgbClr val="005F8B"/>
                </a:solidFill>
                <a:latin typeface="Open Sans" pitchFamily="34" charset="0"/>
              </a:rPr>
              <a:t> Міністерство зовнішніх справ України (Представництво України при ЄС)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1400" b="1" dirty="0">
                <a:solidFill>
                  <a:srgbClr val="005F8B"/>
                </a:solidFill>
                <a:latin typeface="Open Sans" pitchFamily="34" charset="0"/>
              </a:rPr>
              <a:t> Інститут фізики НАН України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1400" b="1" dirty="0">
                <a:solidFill>
                  <a:srgbClr val="005F8B"/>
                </a:solidFill>
                <a:latin typeface="Open Sans" pitchFamily="34" charset="0"/>
              </a:rPr>
              <a:t> Торгово-промислова палата України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1400" b="1" dirty="0">
                <a:solidFill>
                  <a:srgbClr val="005F8B"/>
                </a:solidFill>
                <a:latin typeface="Open Sans" pitchFamily="34" charset="0"/>
              </a:rPr>
              <a:t> Київський Національний Університет	            ім. Тараса Шевченка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1400" b="1" dirty="0">
                <a:solidFill>
                  <a:srgbClr val="005F8B"/>
                </a:solidFill>
                <a:latin typeface="Open Sans" pitchFamily="34" charset="0"/>
              </a:rPr>
              <a:t> ВГО «Споживач» (бізнес-асоціація з головним офісом у Дніпрі)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1400" b="1" dirty="0">
                <a:solidFill>
                  <a:srgbClr val="005F8B"/>
                </a:solidFill>
                <a:latin typeface="Open Sans" pitchFamily="34" charset="0"/>
              </a:rPr>
              <a:t> Нова Міжнародна Корпорація (високотехнологічна українська компанія)</a:t>
            </a:r>
          </a:p>
          <a:p>
            <a:pPr>
              <a:defRPr/>
            </a:pPr>
            <a:endParaRPr lang="uk-UA" dirty="0"/>
          </a:p>
        </p:txBody>
      </p:sp>
      <p:sp>
        <p:nvSpPr>
          <p:cNvPr id="62466" name="Title 1"/>
          <p:cNvSpPr txBox="1">
            <a:spLocks/>
          </p:cNvSpPr>
          <p:nvPr/>
        </p:nvSpPr>
        <p:spPr bwMode="auto">
          <a:xfrm>
            <a:off x="0" y="260350"/>
            <a:ext cx="9144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buSzPct val="25000"/>
            </a:pPr>
            <a:r>
              <a:rPr lang="uk-UA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Як можна скористатися можливостями </a:t>
            </a:r>
            <a:r>
              <a:rPr lang="en-US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EEN?</a:t>
            </a:r>
          </a:p>
          <a:p>
            <a:pPr algn="ctr"/>
            <a:endParaRPr lang="ru-RU" altLang="uk-UA" sz="2000" b="1">
              <a:solidFill>
                <a:srgbClr val="005F8B"/>
              </a:solidFill>
              <a:latin typeface="Open San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600" y="5764213"/>
            <a:ext cx="39624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16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Контакти членів консорціуму – </a:t>
            </a:r>
          </a:p>
          <a:p>
            <a:pPr>
              <a:defRPr/>
            </a:pPr>
            <a:r>
              <a:rPr lang="uk-UA" sz="16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сайті </a:t>
            </a:r>
            <a:r>
              <a:rPr lang="en-US" sz="16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COSME</a:t>
            </a:r>
            <a:r>
              <a:rPr lang="uk-UA" sz="16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uk-UA" sz="16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МЕРТ)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195888" y="2244725"/>
            <a:ext cx="3398837" cy="21542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Реєстрація</a:t>
            </a:r>
            <a:r>
              <a:rPr lang="ru-RU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мережі</a:t>
            </a:r>
            <a:r>
              <a:rPr lang="ru-RU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компаній</a:t>
            </a:r>
            <a:r>
              <a:rPr lang="ru-RU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EEN </a:t>
            </a:r>
            <a:r>
              <a:rPr lang="ru-RU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дає</a:t>
            </a:r>
            <a:r>
              <a:rPr lang="ru-RU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право </a:t>
            </a:r>
            <a:r>
              <a:rPr lang="ru-RU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також</a:t>
            </a:r>
            <a:r>
              <a:rPr lang="ru-RU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на: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400" b="1" dirty="0" err="1">
                <a:solidFill>
                  <a:srgbClr val="005F8B"/>
                </a:solidFill>
                <a:latin typeface="Open Sans" pitchFamily="34" charset="0"/>
              </a:rPr>
              <a:t>щоденну</a:t>
            </a:r>
            <a:r>
              <a:rPr lang="ru-RU" sz="1400" b="1" dirty="0">
                <a:solidFill>
                  <a:srgbClr val="005F8B"/>
                </a:solidFill>
                <a:latin typeface="Open Sans" pitchFamily="34" charset="0"/>
              </a:rPr>
              <a:t> </a:t>
            </a:r>
            <a:r>
              <a:rPr lang="ru-RU" sz="1400" b="1" dirty="0" err="1">
                <a:solidFill>
                  <a:srgbClr val="005F8B"/>
                </a:solidFill>
                <a:latin typeface="Open Sans" pitchFamily="34" charset="0"/>
              </a:rPr>
              <a:t>розсилку</a:t>
            </a:r>
            <a:r>
              <a:rPr lang="ru-RU" sz="1400" b="1" dirty="0">
                <a:solidFill>
                  <a:srgbClr val="005F8B"/>
                </a:solidFill>
                <a:latin typeface="Open Sans" pitchFamily="34" charset="0"/>
              </a:rPr>
              <a:t> про </a:t>
            </a:r>
            <a:r>
              <a:rPr lang="ru-RU" sz="1400" b="1" dirty="0" err="1">
                <a:solidFill>
                  <a:srgbClr val="005F8B"/>
                </a:solidFill>
                <a:latin typeface="Open Sans" pitchFamily="34" charset="0"/>
              </a:rPr>
              <a:t>потенційних</a:t>
            </a:r>
            <a:r>
              <a:rPr lang="ru-RU" sz="1400" b="1" dirty="0">
                <a:solidFill>
                  <a:srgbClr val="005F8B"/>
                </a:solidFill>
                <a:latin typeface="Open Sans" pitchFamily="34" charset="0"/>
              </a:rPr>
              <a:t> </a:t>
            </a:r>
            <a:r>
              <a:rPr lang="ru-RU" sz="1400" b="1" dirty="0" err="1">
                <a:solidFill>
                  <a:srgbClr val="005F8B"/>
                </a:solidFill>
                <a:latin typeface="Open Sans" pitchFamily="34" charset="0"/>
              </a:rPr>
              <a:t>партнерів</a:t>
            </a:r>
            <a:endParaRPr lang="ru-RU" sz="1400" b="1" dirty="0">
              <a:solidFill>
                <a:srgbClr val="005F8B"/>
              </a:solidFill>
              <a:latin typeface="Open Sans" pitchFamily="34" charset="0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400" b="1" dirty="0" err="1">
                <a:solidFill>
                  <a:srgbClr val="005F8B"/>
                </a:solidFill>
                <a:latin typeface="Open Sans" pitchFamily="34" charset="0"/>
              </a:rPr>
              <a:t>щоденну</a:t>
            </a:r>
            <a:r>
              <a:rPr lang="ru-RU" sz="1400" b="1" dirty="0">
                <a:solidFill>
                  <a:srgbClr val="005F8B"/>
                </a:solidFill>
                <a:latin typeface="Open Sans" pitchFamily="34" charset="0"/>
              </a:rPr>
              <a:t> </a:t>
            </a:r>
            <a:r>
              <a:rPr lang="ru-RU" sz="1400" b="1" dirty="0" err="1">
                <a:solidFill>
                  <a:srgbClr val="005F8B"/>
                </a:solidFill>
                <a:latin typeface="Open Sans" pitchFamily="34" charset="0"/>
              </a:rPr>
              <a:t>розсилку</a:t>
            </a:r>
            <a:r>
              <a:rPr lang="ru-RU" sz="1400" b="1" dirty="0">
                <a:solidFill>
                  <a:srgbClr val="005F8B"/>
                </a:solidFill>
                <a:latin typeface="Open Sans" pitchFamily="34" charset="0"/>
              </a:rPr>
              <a:t> про заходи, </a:t>
            </a:r>
            <a:r>
              <a:rPr lang="ru-RU" sz="1400" b="1" dirty="0" err="1">
                <a:solidFill>
                  <a:srgbClr val="005F8B"/>
                </a:solidFill>
                <a:latin typeface="Open Sans" pitchFamily="34" charset="0"/>
              </a:rPr>
              <a:t>які</a:t>
            </a:r>
            <a:r>
              <a:rPr lang="ru-RU" sz="1400" b="1" dirty="0">
                <a:solidFill>
                  <a:srgbClr val="005F8B"/>
                </a:solidFill>
                <a:latin typeface="Open Sans" pitchFamily="34" charset="0"/>
              </a:rPr>
              <a:t> </a:t>
            </a:r>
            <a:r>
              <a:rPr lang="ru-RU" sz="1400" b="1" dirty="0" err="1">
                <a:solidFill>
                  <a:srgbClr val="005F8B"/>
                </a:solidFill>
                <a:latin typeface="Open Sans" pitchFamily="34" charset="0"/>
              </a:rPr>
              <a:t>відбуваються</a:t>
            </a:r>
            <a:r>
              <a:rPr lang="ru-RU" sz="1400" b="1" dirty="0">
                <a:solidFill>
                  <a:srgbClr val="005F8B"/>
                </a:solidFill>
                <a:latin typeface="Open Sans" pitchFamily="34" charset="0"/>
              </a:rPr>
              <a:t> в рамках EEN</a:t>
            </a:r>
            <a:endParaRPr lang="uk-UA" sz="1400" b="1" dirty="0">
              <a:solidFill>
                <a:srgbClr val="005F8B"/>
              </a:solidFill>
              <a:latin typeface="Open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itle 1"/>
          <p:cNvSpPr txBox="1">
            <a:spLocks/>
          </p:cNvSpPr>
          <p:nvPr/>
        </p:nvSpPr>
        <p:spPr bwMode="auto">
          <a:xfrm>
            <a:off x="0" y="107950"/>
            <a:ext cx="9144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uk-UA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Реєстрація компанії в системі </a:t>
            </a:r>
            <a:r>
              <a:rPr lang="en-US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EEN (1)</a:t>
            </a:r>
            <a:endParaRPr lang="ru-RU" altLang="uk-UA" sz="2800" b="1">
              <a:solidFill>
                <a:srgbClr val="005F8B"/>
              </a:solidFill>
              <a:latin typeface="Open Sans"/>
            </a:endParaRPr>
          </a:p>
        </p:txBody>
      </p:sp>
      <p:pic>
        <p:nvPicPr>
          <p:cNvPr id="63490" name="Picture 2" descr="C:\Users\Вадим-Оля\Desktop\Картинки на презу\een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838" y="2149475"/>
            <a:ext cx="8413750" cy="397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1" name="pole tekstowe 1"/>
          <p:cNvSpPr txBox="1">
            <a:spLocks noChangeArrowheads="1"/>
          </p:cNvSpPr>
          <p:nvPr/>
        </p:nvSpPr>
        <p:spPr bwMode="auto">
          <a:xfrm>
            <a:off x="2784475" y="985838"/>
            <a:ext cx="5902325" cy="1200150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uk-UA" b="1">
                <a:solidFill>
                  <a:srgbClr val="005F8B"/>
                </a:solidFill>
                <a:latin typeface="Open Sans"/>
              </a:rPr>
              <a:t>Представник Консорціуму може створити пропозицію/запит компанії щодо конкретних товарів/послуг, пропозицію/запит компанії щодо технологічних рішень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itle 1"/>
          <p:cNvSpPr txBox="1">
            <a:spLocks/>
          </p:cNvSpPr>
          <p:nvPr/>
        </p:nvSpPr>
        <p:spPr bwMode="auto">
          <a:xfrm>
            <a:off x="0" y="107950"/>
            <a:ext cx="9144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uk-UA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Реєстрація компанії в системі </a:t>
            </a:r>
            <a:r>
              <a:rPr lang="en-US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EEN (</a:t>
            </a:r>
            <a:r>
              <a:rPr lang="uk-UA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2</a:t>
            </a:r>
            <a:r>
              <a:rPr lang="en-US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)</a:t>
            </a:r>
            <a:endParaRPr lang="ru-RU" altLang="uk-UA" sz="2800" b="1">
              <a:solidFill>
                <a:srgbClr val="005F8B"/>
              </a:solidFill>
              <a:latin typeface="Open Sans"/>
            </a:endParaRPr>
          </a:p>
        </p:txBody>
      </p:sp>
      <p:pic>
        <p:nvPicPr>
          <p:cNvPr id="64514" name="Picture 3" descr="C:\Users\Вадим-Оля\Desktop\Картинки на презу\een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8325" y="844550"/>
            <a:ext cx="8164513" cy="578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itle 1"/>
          <p:cNvSpPr txBox="1">
            <a:spLocks/>
          </p:cNvSpPr>
          <p:nvPr/>
        </p:nvSpPr>
        <p:spPr bwMode="auto">
          <a:xfrm>
            <a:off x="0" y="107950"/>
            <a:ext cx="9144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uk-UA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Реєстрація компанії в системі </a:t>
            </a:r>
            <a:r>
              <a:rPr lang="en-US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EEN (</a:t>
            </a:r>
            <a:r>
              <a:rPr lang="uk-UA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3</a:t>
            </a:r>
            <a:r>
              <a:rPr lang="en-US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)</a:t>
            </a:r>
            <a:endParaRPr lang="ru-RU" altLang="uk-UA" sz="2800" b="1">
              <a:solidFill>
                <a:srgbClr val="005F8B"/>
              </a:solidFill>
              <a:latin typeface="Open Sans"/>
            </a:endParaRPr>
          </a:p>
        </p:txBody>
      </p:sp>
      <p:pic>
        <p:nvPicPr>
          <p:cNvPr id="65538" name="Picture 2" descr="C:\Users\Вадим-Оля\Desktop\Картинки на презу\een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" y="1233488"/>
            <a:ext cx="8810625" cy="450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itle 1"/>
          <p:cNvSpPr txBox="1">
            <a:spLocks/>
          </p:cNvSpPr>
          <p:nvPr/>
        </p:nvSpPr>
        <p:spPr bwMode="auto">
          <a:xfrm>
            <a:off x="0" y="107950"/>
            <a:ext cx="9144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uk-UA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Реєстрація компанії в системі </a:t>
            </a:r>
            <a:r>
              <a:rPr lang="en-US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EEN (</a:t>
            </a:r>
            <a:r>
              <a:rPr lang="uk-UA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4</a:t>
            </a:r>
            <a:r>
              <a:rPr lang="en-US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)</a:t>
            </a:r>
            <a:endParaRPr lang="ru-RU" altLang="uk-UA" sz="2800" b="1">
              <a:solidFill>
                <a:srgbClr val="005F8B"/>
              </a:solidFill>
              <a:latin typeface="Open Sans"/>
            </a:endParaRPr>
          </a:p>
        </p:txBody>
      </p:sp>
      <p:pic>
        <p:nvPicPr>
          <p:cNvPr id="66562" name="Picture 2" descr="C:\Users\Вадим-Оля\Desktop\Картинки на презу\een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" y="1543050"/>
            <a:ext cx="9010650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itle 1"/>
          <p:cNvSpPr txBox="1">
            <a:spLocks/>
          </p:cNvSpPr>
          <p:nvPr/>
        </p:nvSpPr>
        <p:spPr bwMode="auto">
          <a:xfrm>
            <a:off x="0" y="107950"/>
            <a:ext cx="9144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uk-UA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Реєстрація компанії в системі </a:t>
            </a:r>
            <a:r>
              <a:rPr lang="en-US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EEN (</a:t>
            </a:r>
            <a:r>
              <a:rPr lang="uk-UA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5</a:t>
            </a:r>
            <a:r>
              <a:rPr lang="en-US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)</a:t>
            </a:r>
            <a:endParaRPr lang="ru-RU" altLang="uk-UA" sz="2800" b="1">
              <a:solidFill>
                <a:srgbClr val="005F8B"/>
              </a:solidFill>
              <a:latin typeface="Open Sans"/>
            </a:endParaRPr>
          </a:p>
        </p:txBody>
      </p:sp>
      <p:pic>
        <p:nvPicPr>
          <p:cNvPr id="67586" name="Picture 2" descr="C:\Users\Вадим-Оля\Desktop\Картинки на презу\een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488" y="990600"/>
            <a:ext cx="8963025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itle 1"/>
          <p:cNvSpPr txBox="1">
            <a:spLocks/>
          </p:cNvSpPr>
          <p:nvPr/>
        </p:nvSpPr>
        <p:spPr bwMode="auto">
          <a:xfrm>
            <a:off x="0" y="107950"/>
            <a:ext cx="9144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uk-UA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Реєстрація компанії в системі </a:t>
            </a:r>
            <a:r>
              <a:rPr lang="en-US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EEN (</a:t>
            </a:r>
            <a:r>
              <a:rPr lang="uk-UA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6</a:t>
            </a:r>
            <a:r>
              <a:rPr lang="en-US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)</a:t>
            </a:r>
            <a:endParaRPr lang="ru-RU" altLang="uk-UA" sz="2800" b="1">
              <a:solidFill>
                <a:srgbClr val="005F8B"/>
              </a:solidFill>
              <a:latin typeface="Open Sans"/>
            </a:endParaRPr>
          </a:p>
        </p:txBody>
      </p:sp>
      <p:pic>
        <p:nvPicPr>
          <p:cNvPr id="68610" name="Picture 2" descr="C:\Users\Вадим-Оля\Desktop\Картинки на презу\een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613" y="904875"/>
            <a:ext cx="8972550" cy="549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/>
          <p:cNvSpPr txBox="1">
            <a:spLocks/>
          </p:cNvSpPr>
          <p:nvPr/>
        </p:nvSpPr>
        <p:spPr bwMode="auto">
          <a:xfrm>
            <a:off x="0" y="134938"/>
            <a:ext cx="91440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GB" altLang="uk-UA" sz="2800" b="1">
                <a:solidFill>
                  <a:srgbClr val="005F8B"/>
                </a:solidFill>
                <a:latin typeface="Open Sans"/>
              </a:rPr>
              <a:t>COSME</a:t>
            </a:r>
            <a:r>
              <a:rPr lang="uk-UA" altLang="uk-UA" sz="2800" b="1">
                <a:solidFill>
                  <a:srgbClr val="005F8B"/>
                </a:solidFill>
                <a:latin typeface="Open Sans"/>
              </a:rPr>
              <a:t>: де шукати інформацію щодо програми? </a:t>
            </a:r>
            <a:endParaRPr lang="ru-RU" altLang="uk-UA" sz="2800" b="1">
              <a:solidFill>
                <a:srgbClr val="005F8B"/>
              </a:solidFill>
              <a:latin typeface="Open Sans"/>
            </a:endParaRPr>
          </a:p>
        </p:txBody>
      </p:sp>
      <p:sp>
        <p:nvSpPr>
          <p:cNvPr id="2" name="pole tekstowe 1"/>
          <p:cNvSpPr txBox="1"/>
          <p:nvPr/>
        </p:nvSpPr>
        <p:spPr>
          <a:xfrm>
            <a:off x="5582852" y="870006"/>
            <a:ext cx="2933348" cy="2169825"/>
          </a:xfrm>
          <a:prstGeom prst="rect">
            <a:avLst/>
          </a:prstGeom>
          <a:noFill/>
          <a:ln w="12700">
            <a:noFill/>
            <a:prstDash val="dash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endParaRPr lang="en-GB" sz="1400" b="1" dirty="0">
              <a:ln>
                <a:gradFill>
                  <a:gsLst>
                    <a:gs pos="0">
                      <a:srgbClr val="3399FF"/>
                    </a:gs>
                    <a:gs pos="16000">
                      <a:srgbClr val="00CCCC"/>
                    </a:gs>
                    <a:gs pos="47000">
                      <a:srgbClr val="9999FF"/>
                    </a:gs>
                    <a:gs pos="60001">
                      <a:srgbClr val="2E6792"/>
                    </a:gs>
                    <a:gs pos="71001">
                      <a:srgbClr val="3333CC"/>
                    </a:gs>
                    <a:gs pos="81000">
                      <a:srgbClr val="1170FF"/>
                    </a:gs>
                    <a:gs pos="100000">
                      <a:srgbClr val="006699"/>
                    </a:gs>
                  </a:gsLst>
                  <a:lin ang="5400000" scaled="0"/>
                </a:gradFill>
              </a:ln>
              <a:solidFill>
                <a:schemeClr val="accent3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>
              <a:spcAft>
                <a:spcPts val="1200"/>
              </a:spcAft>
              <a:defRPr/>
            </a:pPr>
            <a:r>
              <a:rPr lang="uk-UA" sz="1400" b="1" dirty="0">
                <a:solidFill>
                  <a:srgbClr val="005F8B"/>
                </a:solidFill>
                <a:latin typeface="Open Sans" pitchFamily="34" charset="0"/>
              </a:rPr>
              <a:t>Фінансування</a:t>
            </a:r>
            <a:r>
              <a:rPr lang="en-GB" sz="1400" b="1" dirty="0">
                <a:solidFill>
                  <a:srgbClr val="005F8B"/>
                </a:solidFill>
                <a:latin typeface="Open Sans" pitchFamily="34" charset="0"/>
              </a:rPr>
              <a:t> </a:t>
            </a:r>
          </a:p>
          <a:p>
            <a:pPr>
              <a:spcAft>
                <a:spcPts val="1200"/>
              </a:spcAft>
              <a:defRPr/>
            </a:pPr>
            <a:r>
              <a:rPr lang="uk-UA" sz="1400" b="1" dirty="0">
                <a:solidFill>
                  <a:srgbClr val="005F8B"/>
                </a:solidFill>
                <a:latin typeface="Open Sans" pitchFamily="34" charset="0"/>
              </a:rPr>
              <a:t>Доступ до ринків</a:t>
            </a:r>
            <a:r>
              <a:rPr lang="en-GB" sz="1400" b="1" dirty="0">
                <a:solidFill>
                  <a:srgbClr val="005F8B"/>
                </a:solidFill>
                <a:latin typeface="Open Sans" pitchFamily="34" charset="0"/>
              </a:rPr>
              <a:t> </a:t>
            </a:r>
          </a:p>
          <a:p>
            <a:pPr>
              <a:spcAft>
                <a:spcPts val="1200"/>
              </a:spcAft>
              <a:defRPr/>
            </a:pPr>
            <a:r>
              <a:rPr lang="uk-UA" sz="1400" b="1" dirty="0">
                <a:solidFill>
                  <a:srgbClr val="005F8B"/>
                </a:solidFill>
                <a:latin typeface="Open Sans" pitchFamily="34" charset="0"/>
              </a:rPr>
              <a:t>Покращення умов конкурентоспроможності</a:t>
            </a:r>
            <a:endParaRPr lang="en-GB" sz="1400" b="1" dirty="0">
              <a:solidFill>
                <a:srgbClr val="005F8B"/>
              </a:solidFill>
              <a:latin typeface="Open Sans" pitchFamily="34" charset="0"/>
            </a:endParaRPr>
          </a:p>
          <a:p>
            <a:pPr>
              <a:spcAft>
                <a:spcPts val="0"/>
              </a:spcAft>
              <a:defRPr/>
            </a:pPr>
            <a:r>
              <a:rPr lang="uk-UA" sz="1400" b="1" dirty="0">
                <a:solidFill>
                  <a:srgbClr val="005F8B"/>
                </a:solidFill>
                <a:latin typeface="Open Sans" pitchFamily="34" charset="0"/>
              </a:rPr>
              <a:t>Формування культури</a:t>
            </a:r>
            <a:endParaRPr lang="en-US" sz="1400" b="1" dirty="0">
              <a:solidFill>
                <a:srgbClr val="005F8B"/>
              </a:solidFill>
              <a:latin typeface="Open Sans" pitchFamily="34" charset="0"/>
            </a:endParaRPr>
          </a:p>
          <a:p>
            <a:pPr>
              <a:spcAft>
                <a:spcPts val="0"/>
              </a:spcAft>
              <a:defRPr/>
            </a:pPr>
            <a:r>
              <a:rPr lang="uk-UA" sz="1400" b="1" dirty="0">
                <a:solidFill>
                  <a:srgbClr val="005F8B"/>
                </a:solidFill>
                <a:latin typeface="Open Sans" pitchFamily="34" charset="0"/>
              </a:rPr>
              <a:t>ведення</a:t>
            </a:r>
            <a:r>
              <a:rPr lang="en-US" sz="1400" b="1" dirty="0">
                <a:solidFill>
                  <a:srgbClr val="005F8B"/>
                </a:solidFill>
                <a:latin typeface="Open Sans" pitchFamily="34" charset="0"/>
              </a:rPr>
              <a:t> </a:t>
            </a:r>
            <a:r>
              <a:rPr lang="ru-RU" sz="1400" b="1" dirty="0" err="1">
                <a:solidFill>
                  <a:srgbClr val="005F8B"/>
                </a:solidFill>
                <a:latin typeface="Open Sans" pitchFamily="34" charset="0"/>
              </a:rPr>
              <a:t>бізнесу</a:t>
            </a:r>
            <a:endParaRPr lang="en-US" sz="1400" b="1" dirty="0">
              <a:solidFill>
                <a:srgbClr val="005F8B"/>
              </a:solidFill>
              <a:latin typeface="Open Sans" pitchFamily="34" charset="0"/>
            </a:endParaRPr>
          </a:p>
        </p:txBody>
      </p:sp>
      <p:pic>
        <p:nvPicPr>
          <p:cNvPr id="41987" name="Obraz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20050" y="1176338"/>
            <a:ext cx="323850" cy="32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Obraz 1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61325" y="1528763"/>
            <a:ext cx="271463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2" descr="C:\Users\Вадим-Оля\Desktop\websit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8275" y="817563"/>
            <a:ext cx="4473575" cy="227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0" name="pole tekstowe 1"/>
          <p:cNvSpPr txBox="1">
            <a:spLocks noChangeArrowheads="1"/>
          </p:cNvSpPr>
          <p:nvPr/>
        </p:nvSpPr>
        <p:spPr bwMode="auto">
          <a:xfrm>
            <a:off x="163513" y="3040063"/>
            <a:ext cx="4627562" cy="738187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>
                <a:solidFill>
                  <a:srgbClr val="005F8B"/>
                </a:solidFill>
                <a:latin typeface="Open Sans"/>
              </a:rPr>
              <a:t>cosme.me.gov.ua</a:t>
            </a:r>
            <a:endParaRPr lang="uk-UA" sz="1400" b="1">
              <a:solidFill>
                <a:srgbClr val="005F8B"/>
              </a:solidFill>
              <a:latin typeface="Open Sans"/>
            </a:endParaRPr>
          </a:p>
          <a:p>
            <a:pPr algn="ctr"/>
            <a:r>
              <a:rPr lang="uk-UA" sz="1400">
                <a:solidFill>
                  <a:srgbClr val="005F8B"/>
                </a:solidFill>
                <a:latin typeface="Open Sans"/>
              </a:rPr>
              <a:t>офіційна сторінка програми </a:t>
            </a:r>
            <a:endParaRPr lang="en-US" sz="1400">
              <a:solidFill>
                <a:srgbClr val="005F8B"/>
              </a:solidFill>
              <a:latin typeface="Open Sans"/>
            </a:endParaRPr>
          </a:p>
          <a:p>
            <a:pPr algn="ctr"/>
            <a:r>
              <a:rPr lang="en-US" sz="1400">
                <a:solidFill>
                  <a:srgbClr val="005F8B"/>
                </a:solidFill>
                <a:latin typeface="Open Sans"/>
              </a:rPr>
              <a:t>COSME </a:t>
            </a:r>
            <a:r>
              <a:rPr lang="uk-UA" sz="1400">
                <a:solidFill>
                  <a:srgbClr val="005F8B"/>
                </a:solidFill>
                <a:latin typeface="Open Sans"/>
              </a:rPr>
              <a:t>в Україні</a:t>
            </a:r>
            <a:endParaRPr lang="en-US" sz="1400">
              <a:solidFill>
                <a:srgbClr val="005F8B"/>
              </a:solidFill>
              <a:latin typeface="Open Sans"/>
            </a:endParaRPr>
          </a:p>
        </p:txBody>
      </p:sp>
      <p:sp>
        <p:nvSpPr>
          <p:cNvPr id="20" name="Нашивка 19"/>
          <p:cNvSpPr/>
          <p:nvPr/>
        </p:nvSpPr>
        <p:spPr>
          <a:xfrm>
            <a:off x="4864100" y="1624013"/>
            <a:ext cx="620713" cy="887412"/>
          </a:xfrm>
          <a:prstGeom prst="chevron">
            <a:avLst/>
          </a:prstGeom>
          <a:noFill/>
          <a:ln>
            <a:solidFill>
              <a:srgbClr val="005F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>
              <a:solidFill>
                <a:schemeClr val="tx1"/>
              </a:solidFill>
            </a:endParaRPr>
          </a:p>
        </p:txBody>
      </p:sp>
      <p:pic>
        <p:nvPicPr>
          <p:cNvPr id="41992" name="Obraz 1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77200" y="2022475"/>
            <a:ext cx="273050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3" name="Obraz 1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80375" y="2570163"/>
            <a:ext cx="271463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4" name="Picture 3" descr="C:\Users\Вадим-Оля\Desktop\participant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19588" y="4010025"/>
            <a:ext cx="4565650" cy="272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Выноска 2 (с границей) 23"/>
          <p:cNvSpPr/>
          <p:nvPr/>
        </p:nvSpPr>
        <p:spPr>
          <a:xfrm flipH="1">
            <a:off x="496888" y="4681538"/>
            <a:ext cx="2601912" cy="968375"/>
          </a:xfrm>
          <a:prstGeom prst="accentCallout2">
            <a:avLst/>
          </a:prstGeom>
          <a:solidFill>
            <a:srgbClr val="005F8B">
              <a:alpha val="11000"/>
            </a:srgbClr>
          </a:solidFill>
          <a:ln>
            <a:solidFill>
              <a:srgbClr val="005F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400" b="1" dirty="0">
                <a:solidFill>
                  <a:srgbClr val="005F8B"/>
                </a:solidFill>
              </a:rPr>
              <a:t>Потенційні </a:t>
            </a:r>
            <a:r>
              <a:rPr lang="uk-UA" sz="1400" b="1" dirty="0" err="1">
                <a:solidFill>
                  <a:srgbClr val="005F8B"/>
                </a:solidFill>
              </a:rPr>
              <a:t>бенефіціари</a:t>
            </a:r>
            <a:endParaRPr lang="uk-UA" sz="1400" b="1" dirty="0">
              <a:solidFill>
                <a:srgbClr val="005F8B"/>
              </a:solidFill>
            </a:endParaRPr>
          </a:p>
        </p:txBody>
      </p:sp>
      <p:sp>
        <p:nvSpPr>
          <p:cNvPr id="25" name="Нашивка 24"/>
          <p:cNvSpPr/>
          <p:nvPr/>
        </p:nvSpPr>
        <p:spPr>
          <a:xfrm rot="5400000">
            <a:off x="6280944" y="3064669"/>
            <a:ext cx="638175" cy="912813"/>
          </a:xfrm>
          <a:prstGeom prst="chevron">
            <a:avLst/>
          </a:prstGeom>
          <a:noFill/>
          <a:ln>
            <a:solidFill>
              <a:srgbClr val="005F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itle 1"/>
          <p:cNvSpPr txBox="1">
            <a:spLocks/>
          </p:cNvSpPr>
          <p:nvPr/>
        </p:nvSpPr>
        <p:spPr bwMode="auto">
          <a:xfrm>
            <a:off x="0" y="107950"/>
            <a:ext cx="9144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uk-UA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Реєстрація компанії в системі </a:t>
            </a:r>
            <a:r>
              <a:rPr lang="en-US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EEN (</a:t>
            </a:r>
            <a:r>
              <a:rPr lang="uk-UA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7</a:t>
            </a:r>
            <a:r>
              <a:rPr lang="en-US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)</a:t>
            </a:r>
            <a:endParaRPr lang="ru-RU" altLang="uk-UA" sz="2800" b="1">
              <a:solidFill>
                <a:srgbClr val="005F8B"/>
              </a:solidFill>
              <a:latin typeface="Open Sans"/>
            </a:endParaRPr>
          </a:p>
        </p:txBody>
      </p:sp>
      <p:pic>
        <p:nvPicPr>
          <p:cNvPr id="69634" name="Picture 2" descr="C:\Users\Вадим-Оля\Desktop\Картинки на презу\een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0" y="869950"/>
            <a:ext cx="895350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5" name="Picture 3" descr="C:\Users\Вадим-Оля\Downloads\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5450" y="3989388"/>
            <a:ext cx="164465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6" name="Picture 4" descr="C:\Users\Вадим-Оля\Downloads\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47975" y="3995738"/>
            <a:ext cx="1697038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7" name="Picture 7" descr="C:\Users\Вадим-Оля\Downloads\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59388" y="4030663"/>
            <a:ext cx="3714750" cy="248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itle 1"/>
          <p:cNvSpPr txBox="1">
            <a:spLocks/>
          </p:cNvSpPr>
          <p:nvPr/>
        </p:nvSpPr>
        <p:spPr bwMode="auto">
          <a:xfrm>
            <a:off x="0" y="107950"/>
            <a:ext cx="9144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uk-UA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Пошук можливостей партнерства в </a:t>
            </a:r>
            <a:r>
              <a:rPr lang="en-US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EEN</a:t>
            </a:r>
            <a:endParaRPr lang="ru-RU" altLang="uk-UA" sz="2800" b="1">
              <a:solidFill>
                <a:srgbClr val="005F8B"/>
              </a:solidFill>
              <a:latin typeface="Open Sans"/>
            </a:endParaRPr>
          </a:p>
        </p:txBody>
      </p:sp>
      <p:pic>
        <p:nvPicPr>
          <p:cNvPr id="70658" name="Picture 2" descr="C:\Users\Вадим-Оля\Desktop\Картинки на презу\partnershi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150" y="1819275"/>
            <a:ext cx="7966075" cy="490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59" name="pole tekstowe 1"/>
          <p:cNvSpPr txBox="1">
            <a:spLocks noChangeArrowheads="1"/>
          </p:cNvSpPr>
          <p:nvPr/>
        </p:nvSpPr>
        <p:spPr bwMode="auto">
          <a:xfrm>
            <a:off x="1454150" y="1095375"/>
            <a:ext cx="6415088" cy="647700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>
                <a:solidFill>
                  <a:srgbClr val="005F8B"/>
                </a:solidFill>
                <a:latin typeface="Open Sans"/>
              </a:rPr>
              <a:t>Користуємось пошуковими фільтрами для пошуку необхідного товару/послуги/технології в рамках </a:t>
            </a:r>
            <a:r>
              <a:rPr lang="en-US" b="1">
                <a:solidFill>
                  <a:srgbClr val="005F8B"/>
                </a:solidFill>
                <a:latin typeface="Open Sans"/>
              </a:rPr>
              <a:t>EEN</a:t>
            </a:r>
            <a:endParaRPr lang="uk-UA" b="1">
              <a:solidFill>
                <a:srgbClr val="005F8B"/>
              </a:solidFill>
              <a:latin typeface="Open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Title 1"/>
          <p:cNvSpPr txBox="1">
            <a:spLocks/>
          </p:cNvSpPr>
          <p:nvPr/>
        </p:nvSpPr>
        <p:spPr bwMode="auto">
          <a:xfrm>
            <a:off x="0" y="107950"/>
            <a:ext cx="9144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Результати пошуку</a:t>
            </a:r>
            <a:r>
              <a:rPr lang="en-US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 (EEN)</a:t>
            </a:r>
            <a:endParaRPr lang="ru-RU" altLang="uk-UA" sz="2800" b="1">
              <a:solidFill>
                <a:srgbClr val="005F8B"/>
              </a:solidFill>
              <a:latin typeface="Open Sans"/>
            </a:endParaRPr>
          </a:p>
        </p:txBody>
      </p:sp>
      <p:pic>
        <p:nvPicPr>
          <p:cNvPr id="71682" name="Picture 2" descr="C:\Users\Вадим-Оля\Desktop\Картинки на презу\partnership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9175" y="930275"/>
            <a:ext cx="7077075" cy="546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itle 1"/>
          <p:cNvSpPr txBox="1">
            <a:spLocks/>
          </p:cNvSpPr>
          <p:nvPr/>
        </p:nvSpPr>
        <p:spPr bwMode="auto">
          <a:xfrm>
            <a:off x="0" y="107950"/>
            <a:ext cx="9144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Erasmus for Young Entrepreneurship (EYE)</a:t>
            </a:r>
          </a:p>
          <a:p>
            <a:pPr algn="ctr"/>
            <a:r>
              <a:rPr lang="en-US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 </a:t>
            </a:r>
            <a:r>
              <a:rPr lang="ru-RU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Еразмус </a:t>
            </a:r>
            <a:r>
              <a:rPr lang="uk-UA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для молодих підприємців</a:t>
            </a:r>
            <a:endParaRPr lang="ru-RU" altLang="uk-UA" sz="2800" b="1">
              <a:solidFill>
                <a:srgbClr val="005F8B"/>
              </a:solidFill>
              <a:latin typeface="Open Sans"/>
            </a:endParaRPr>
          </a:p>
        </p:txBody>
      </p:sp>
      <p:pic>
        <p:nvPicPr>
          <p:cNvPr id="72706" name="Picture 4" descr="C:\Users\nejdlka\Desktop\Captur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225" y="1589088"/>
            <a:ext cx="4435475" cy="436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7" name="pole tekstowe 1"/>
          <p:cNvSpPr txBox="1">
            <a:spLocks noChangeArrowheads="1"/>
          </p:cNvSpPr>
          <p:nvPr/>
        </p:nvSpPr>
        <p:spPr bwMode="auto">
          <a:xfrm>
            <a:off x="5181600" y="1773238"/>
            <a:ext cx="3519488" cy="4248150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>
                <a:solidFill>
                  <a:srgbClr val="005F8B"/>
                </a:solidFill>
                <a:latin typeface="Open Sans"/>
              </a:rPr>
              <a:t>Програма обміну, яка фінансується ЄС, для підприємців з країн-членів ЄС та асоційованих членів </a:t>
            </a:r>
            <a:r>
              <a:rPr lang="en-US" b="1">
                <a:solidFill>
                  <a:srgbClr val="005F8B"/>
                </a:solidFill>
                <a:latin typeface="Open Sans"/>
              </a:rPr>
              <a:t>COSME</a:t>
            </a:r>
            <a:endParaRPr lang="uk-UA" b="1">
              <a:solidFill>
                <a:srgbClr val="005F8B"/>
              </a:solidFill>
              <a:latin typeface="Open Sans"/>
            </a:endParaRPr>
          </a:p>
          <a:p>
            <a:endParaRPr lang="uk-UA" b="1">
              <a:solidFill>
                <a:srgbClr val="005F8B"/>
              </a:solidFill>
              <a:latin typeface="Open Sans"/>
            </a:endParaRPr>
          </a:p>
          <a:p>
            <a:r>
              <a:rPr lang="uk-UA" b="1">
                <a:solidFill>
                  <a:srgbClr val="005F8B"/>
                </a:solidFill>
                <a:latin typeface="Open Sans"/>
              </a:rPr>
              <a:t>Від 1 до 6 місяців стажування для нового підприємця (НП) на об’єкті приймаючого підприємця (ПП</a:t>
            </a:r>
            <a:r>
              <a:rPr lang="en-US" b="1">
                <a:solidFill>
                  <a:srgbClr val="005F8B"/>
                </a:solidFill>
                <a:latin typeface="Open Sans"/>
              </a:rPr>
              <a:t>) </a:t>
            </a:r>
            <a:r>
              <a:rPr lang="uk-UA" b="1">
                <a:solidFill>
                  <a:srgbClr val="005F8B"/>
                </a:solidFill>
                <a:latin typeface="Open Sans"/>
              </a:rPr>
              <a:t>за кордоном</a:t>
            </a:r>
            <a:endParaRPr lang="en-US" b="1">
              <a:solidFill>
                <a:srgbClr val="005F8B"/>
              </a:solidFill>
              <a:latin typeface="Open Sans"/>
            </a:endParaRPr>
          </a:p>
          <a:p>
            <a:endParaRPr lang="uk-UA" b="1">
              <a:solidFill>
                <a:srgbClr val="005F8B"/>
              </a:solidFill>
              <a:latin typeface="Open Sans"/>
            </a:endParaRPr>
          </a:p>
          <a:p>
            <a:r>
              <a:rPr lang="uk-UA" b="1">
                <a:solidFill>
                  <a:srgbClr val="005F8B"/>
                </a:solidFill>
                <a:latin typeface="Open Sans"/>
              </a:rPr>
              <a:t>Можливість обміну знаннями, бізнес ідеями, контактами та досвідом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8938" y="2719388"/>
            <a:ext cx="4945062" cy="4027487"/>
          </a:xfrm>
          <a:prstGeom prst="rect">
            <a:avLst/>
          </a:prstGeom>
          <a:solidFill>
            <a:srgbClr val="BDDEFF"/>
          </a:solidFill>
          <a:ln w="9525">
            <a:noFill/>
            <a:miter lim="800000"/>
            <a:headEnd/>
            <a:tailEnd/>
          </a:ln>
        </p:spPr>
      </p:pic>
      <p:sp>
        <p:nvSpPr>
          <p:cNvPr id="73730" name="Title 1"/>
          <p:cNvSpPr txBox="1">
            <a:spLocks/>
          </p:cNvSpPr>
          <p:nvPr/>
        </p:nvSpPr>
        <p:spPr bwMode="auto">
          <a:xfrm>
            <a:off x="0" y="107950"/>
            <a:ext cx="9144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uk-UA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Алгоритм програми</a:t>
            </a:r>
            <a:r>
              <a:rPr lang="en-US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 EYE</a:t>
            </a:r>
            <a:r>
              <a:rPr lang="uk-UA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 </a:t>
            </a:r>
            <a:endParaRPr lang="ru-RU" altLang="uk-UA" sz="2800" b="1">
              <a:solidFill>
                <a:srgbClr val="005F8B"/>
              </a:solidFill>
              <a:latin typeface="Open Sans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-69269" y="318638"/>
          <a:ext cx="9130147" cy="27016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04813" y="4435475"/>
            <a:ext cx="3419475" cy="7381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GB" sz="1400" b="1" dirty="0">
                <a:solidFill>
                  <a:srgbClr val="FF0000"/>
                </a:solidFill>
              </a:rPr>
              <a:t>NE</a:t>
            </a:r>
            <a:r>
              <a:rPr lang="ru-RU" sz="1400" b="1" dirty="0">
                <a:solidFill>
                  <a:srgbClr val="FF0000"/>
                </a:solidFill>
              </a:rPr>
              <a:t> (НП)</a:t>
            </a:r>
            <a:r>
              <a:rPr lang="en-GB" sz="1400" b="1" dirty="0">
                <a:solidFill>
                  <a:srgbClr val="3166CF"/>
                </a:solidFill>
              </a:rPr>
              <a:t> – </a:t>
            </a:r>
            <a:r>
              <a:rPr lang="uk-UA" sz="1400" b="1" dirty="0">
                <a:solidFill>
                  <a:srgbClr val="005F8B"/>
                </a:solidFill>
              </a:rPr>
              <a:t>Новий підприємець</a:t>
            </a:r>
            <a:endParaRPr lang="en-GB" sz="1400" b="1" dirty="0">
              <a:solidFill>
                <a:srgbClr val="005F8B"/>
              </a:solidFill>
            </a:endParaRPr>
          </a:p>
          <a:p>
            <a:pPr>
              <a:defRPr/>
            </a:pPr>
            <a:r>
              <a:rPr lang="en-GB" sz="1400" b="1" dirty="0">
                <a:solidFill>
                  <a:srgbClr val="FF0000"/>
                </a:solidFill>
              </a:rPr>
              <a:t>HE</a:t>
            </a:r>
            <a:r>
              <a:rPr lang="uk-UA" sz="1400" b="1" dirty="0">
                <a:solidFill>
                  <a:srgbClr val="FF0000"/>
                </a:solidFill>
              </a:rPr>
              <a:t> (ПП)</a:t>
            </a:r>
            <a:r>
              <a:rPr lang="en-GB" sz="1400" b="1" dirty="0">
                <a:solidFill>
                  <a:srgbClr val="3166CF"/>
                </a:solidFill>
              </a:rPr>
              <a:t> – </a:t>
            </a:r>
            <a:r>
              <a:rPr lang="uk-UA" sz="1400" b="1" dirty="0">
                <a:solidFill>
                  <a:srgbClr val="005F8B"/>
                </a:solidFill>
              </a:rPr>
              <a:t>Приймаючий підприємець</a:t>
            </a:r>
            <a:endParaRPr lang="en-GB" sz="1400" b="1" dirty="0">
              <a:solidFill>
                <a:srgbClr val="005F8B"/>
              </a:solidFill>
            </a:endParaRPr>
          </a:p>
          <a:p>
            <a:pPr>
              <a:defRPr/>
            </a:pPr>
            <a:r>
              <a:rPr lang="en-GB" sz="1400" b="1" dirty="0">
                <a:solidFill>
                  <a:srgbClr val="FF0000"/>
                </a:solidFill>
              </a:rPr>
              <a:t>IO</a:t>
            </a:r>
            <a:r>
              <a:rPr lang="uk-UA" sz="1400" b="1" dirty="0">
                <a:solidFill>
                  <a:srgbClr val="FF0000"/>
                </a:solidFill>
              </a:rPr>
              <a:t> (ОП)</a:t>
            </a:r>
            <a:r>
              <a:rPr lang="en-GB" sz="1400" b="1" dirty="0">
                <a:solidFill>
                  <a:srgbClr val="3166CF"/>
                </a:solidFill>
              </a:rPr>
              <a:t> – </a:t>
            </a:r>
            <a:r>
              <a:rPr lang="uk-UA" sz="1400" b="1" dirty="0">
                <a:solidFill>
                  <a:srgbClr val="005F8B"/>
                </a:solidFill>
              </a:rPr>
              <a:t>Організація-посередник</a:t>
            </a:r>
            <a:endParaRPr lang="en-GB" sz="1400" b="1" dirty="0">
              <a:solidFill>
                <a:srgbClr val="005F8B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Title 1"/>
          <p:cNvSpPr txBox="1">
            <a:spLocks/>
          </p:cNvSpPr>
          <p:nvPr/>
        </p:nvSpPr>
        <p:spPr bwMode="auto">
          <a:xfrm>
            <a:off x="0" y="107950"/>
            <a:ext cx="9144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uk-UA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Формування аплікаційної форми онлайн </a:t>
            </a:r>
            <a:endParaRPr lang="ru-RU" altLang="uk-UA" sz="2800" b="1">
              <a:solidFill>
                <a:srgbClr val="005F8B"/>
              </a:solidFill>
              <a:latin typeface="Open Sans"/>
            </a:endParaRPr>
          </a:p>
        </p:txBody>
      </p:sp>
      <p:sp>
        <p:nvSpPr>
          <p:cNvPr id="74754" name="pole tekstowe 1"/>
          <p:cNvSpPr txBox="1">
            <a:spLocks noChangeArrowheads="1"/>
          </p:cNvSpPr>
          <p:nvPr/>
        </p:nvSpPr>
        <p:spPr bwMode="auto">
          <a:xfrm>
            <a:off x="2341563" y="984250"/>
            <a:ext cx="4516437" cy="368300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005F8B"/>
                </a:solidFill>
                <a:latin typeface="Open Sans"/>
                <a:hlinkClick r:id="rId2"/>
              </a:rPr>
              <a:t>https://www.erasmus-entrepreneurs.eu</a:t>
            </a:r>
            <a:r>
              <a:rPr lang="en-US" b="1">
                <a:solidFill>
                  <a:srgbClr val="005F8B"/>
                </a:solidFill>
                <a:latin typeface="Open Sans"/>
              </a:rPr>
              <a:t> </a:t>
            </a:r>
            <a:endParaRPr lang="uk-UA" b="1">
              <a:solidFill>
                <a:srgbClr val="005F8B"/>
              </a:solidFill>
              <a:latin typeface="Open Sans"/>
            </a:endParaRPr>
          </a:p>
        </p:txBody>
      </p:sp>
      <p:pic>
        <p:nvPicPr>
          <p:cNvPr id="74755" name="Picture 2" descr="C:\Users\Вадим-Оля\Desktop\Картинки на презу\ey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384300"/>
            <a:ext cx="9144000" cy="375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6" name="pole tekstowe 1"/>
          <p:cNvSpPr txBox="1">
            <a:spLocks noChangeArrowheads="1"/>
          </p:cNvSpPr>
          <p:nvPr/>
        </p:nvSpPr>
        <p:spPr bwMode="auto">
          <a:xfrm>
            <a:off x="0" y="5246688"/>
            <a:ext cx="5118100" cy="646112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 u="sng">
                <a:solidFill>
                  <a:srgbClr val="005F8B"/>
                </a:solidFill>
                <a:latin typeface="Open Sans"/>
              </a:rPr>
              <a:t>Аплікаційна форма для НП:</a:t>
            </a:r>
          </a:p>
          <a:p>
            <a:pPr algn="ctr"/>
            <a:r>
              <a:rPr lang="uk-UA" b="1">
                <a:solidFill>
                  <a:srgbClr val="005F8B"/>
                </a:solidFill>
                <a:latin typeface="Open Sans"/>
              </a:rPr>
              <a:t>бізнес-план, </a:t>
            </a:r>
            <a:r>
              <a:rPr lang="en-US" b="1">
                <a:solidFill>
                  <a:srgbClr val="005F8B"/>
                </a:solidFill>
                <a:latin typeface="Open Sans"/>
              </a:rPr>
              <a:t>CV</a:t>
            </a:r>
            <a:r>
              <a:rPr lang="uk-UA" b="1">
                <a:solidFill>
                  <a:srgbClr val="005F8B"/>
                </a:solidFill>
                <a:latin typeface="Open Sans"/>
              </a:rPr>
              <a:t>, мотивація</a:t>
            </a:r>
          </a:p>
        </p:txBody>
      </p:sp>
      <p:sp>
        <p:nvSpPr>
          <p:cNvPr id="74757" name="pole tekstowe 1"/>
          <p:cNvSpPr txBox="1">
            <a:spLocks noChangeArrowheads="1"/>
          </p:cNvSpPr>
          <p:nvPr/>
        </p:nvSpPr>
        <p:spPr bwMode="auto">
          <a:xfrm>
            <a:off x="4025900" y="5232400"/>
            <a:ext cx="5118100" cy="646113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 u="sng">
                <a:solidFill>
                  <a:srgbClr val="005F8B"/>
                </a:solidFill>
                <a:latin typeface="Open Sans"/>
              </a:rPr>
              <a:t>Аплікаційна форма для ПП:</a:t>
            </a:r>
          </a:p>
          <a:p>
            <a:pPr algn="ctr"/>
            <a:r>
              <a:rPr lang="en-US" b="1">
                <a:solidFill>
                  <a:srgbClr val="005F8B"/>
                </a:solidFill>
                <a:latin typeface="Open Sans"/>
              </a:rPr>
              <a:t>CV</a:t>
            </a:r>
            <a:r>
              <a:rPr lang="uk-UA" b="1">
                <a:solidFill>
                  <a:srgbClr val="005F8B"/>
                </a:solidFill>
                <a:latin typeface="Open Sans"/>
              </a:rPr>
              <a:t>, мотивація</a:t>
            </a:r>
          </a:p>
        </p:txBody>
      </p:sp>
      <p:sp>
        <p:nvSpPr>
          <p:cNvPr id="74758" name="pole tekstowe 1"/>
          <p:cNvSpPr txBox="1">
            <a:spLocks noChangeArrowheads="1"/>
          </p:cNvSpPr>
          <p:nvPr/>
        </p:nvSpPr>
        <p:spPr bwMode="auto">
          <a:xfrm>
            <a:off x="2203450" y="6299200"/>
            <a:ext cx="5116513" cy="369888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 u="sng">
                <a:solidFill>
                  <a:srgbClr val="005F8B"/>
                </a:solidFill>
                <a:latin typeface="Open Sans"/>
              </a:rPr>
              <a:t>Організація-посередник</a:t>
            </a:r>
          </a:p>
        </p:txBody>
      </p:sp>
      <p:cxnSp>
        <p:nvCxnSpPr>
          <p:cNvPr id="15" name="Прямая со стрелкой 14"/>
          <p:cNvCxnSpPr>
            <a:stCxn id="74756" idx="2"/>
            <a:endCxn id="74758" idx="0"/>
          </p:cNvCxnSpPr>
          <p:nvPr/>
        </p:nvCxnSpPr>
        <p:spPr>
          <a:xfrm>
            <a:off x="2559050" y="5892800"/>
            <a:ext cx="2201863" cy="406400"/>
          </a:xfrm>
          <a:prstGeom prst="straightConnector1">
            <a:avLst/>
          </a:prstGeom>
          <a:ln w="12700">
            <a:solidFill>
              <a:srgbClr val="005F8B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74757" idx="2"/>
            <a:endCxn id="74758" idx="0"/>
          </p:cNvCxnSpPr>
          <p:nvPr/>
        </p:nvCxnSpPr>
        <p:spPr>
          <a:xfrm flipH="1">
            <a:off x="4760913" y="5878513"/>
            <a:ext cx="1824037" cy="420687"/>
          </a:xfrm>
          <a:prstGeom prst="straightConnector1">
            <a:avLst/>
          </a:prstGeom>
          <a:ln w="12700">
            <a:solidFill>
              <a:srgbClr val="005F8B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Title 1"/>
          <p:cNvSpPr txBox="1">
            <a:spLocks/>
          </p:cNvSpPr>
          <p:nvPr/>
        </p:nvSpPr>
        <p:spPr bwMode="auto">
          <a:xfrm>
            <a:off x="0" y="107950"/>
            <a:ext cx="9144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uk-UA" sz="2800" b="1">
                <a:solidFill>
                  <a:srgbClr val="005F8B"/>
                </a:solidFill>
                <a:latin typeface="Open Sans"/>
              </a:rPr>
              <a:t>Основні етапи</a:t>
            </a:r>
            <a:r>
              <a:rPr lang="en-US" altLang="uk-UA" sz="2800" b="1">
                <a:solidFill>
                  <a:srgbClr val="005F8B"/>
                </a:solidFill>
                <a:latin typeface="Open Sans"/>
              </a:rPr>
              <a:t> </a:t>
            </a:r>
            <a:r>
              <a:rPr lang="uk-UA" altLang="uk-UA" sz="2800" b="1">
                <a:solidFill>
                  <a:srgbClr val="005F8B"/>
                </a:solidFill>
                <a:latin typeface="Open Sans"/>
              </a:rPr>
              <a:t>програми</a:t>
            </a:r>
            <a:r>
              <a:rPr lang="ru-RU" altLang="uk-UA" sz="2800" b="1">
                <a:solidFill>
                  <a:srgbClr val="005F8B"/>
                </a:solidFill>
                <a:latin typeface="Open Sans"/>
              </a:rPr>
              <a:t> </a:t>
            </a:r>
            <a:r>
              <a:rPr lang="en-US" altLang="uk-UA" sz="2800" b="1">
                <a:solidFill>
                  <a:srgbClr val="005F8B"/>
                </a:solidFill>
                <a:latin typeface="Open Sans"/>
              </a:rPr>
              <a:t>EYE</a:t>
            </a:r>
            <a:r>
              <a:rPr lang="ru-RU" altLang="uk-UA" sz="2800" b="1">
                <a:solidFill>
                  <a:srgbClr val="005F8B"/>
                </a:solidFill>
                <a:latin typeface="Open Sans"/>
              </a:rPr>
              <a:t> </a:t>
            </a:r>
          </a:p>
        </p:txBody>
      </p:sp>
      <p:graphicFrame>
        <p:nvGraphicFramePr>
          <p:cNvPr id="10" name="Схема 9"/>
          <p:cNvGraphicFramePr/>
          <p:nvPr/>
        </p:nvGraphicFramePr>
        <p:xfrm>
          <a:off x="-146416" y="1351133"/>
          <a:ext cx="3926842" cy="53772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Схема 3"/>
          <p:cNvGraphicFramePr/>
          <p:nvPr/>
        </p:nvGraphicFramePr>
        <p:xfrm>
          <a:off x="3534764" y="2197285"/>
          <a:ext cx="2852383" cy="37531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5" name="Схема 4"/>
          <p:cNvGraphicFramePr/>
          <p:nvPr/>
        </p:nvGraphicFramePr>
        <p:xfrm>
          <a:off x="6404508" y="1774214"/>
          <a:ext cx="2630309" cy="46675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cxnSp>
        <p:nvCxnSpPr>
          <p:cNvPr id="3" name="Прямая соединительная линия 2"/>
          <p:cNvCxnSpPr/>
          <p:nvPr/>
        </p:nvCxnSpPr>
        <p:spPr>
          <a:xfrm>
            <a:off x="3535363" y="804863"/>
            <a:ext cx="0" cy="59229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6443663" y="804863"/>
            <a:ext cx="0" cy="59229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783" name="pole tekstowe 1"/>
          <p:cNvSpPr txBox="1">
            <a:spLocks noChangeArrowheads="1"/>
          </p:cNvSpPr>
          <p:nvPr/>
        </p:nvSpPr>
        <p:spPr bwMode="auto">
          <a:xfrm>
            <a:off x="-573088" y="838200"/>
            <a:ext cx="5118101" cy="368300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>
                <a:solidFill>
                  <a:srgbClr val="005F8B"/>
                </a:solidFill>
                <a:latin typeface="Open Sans"/>
              </a:rPr>
              <a:t>Підбір НП / ПП</a:t>
            </a:r>
          </a:p>
        </p:txBody>
      </p:sp>
      <p:sp>
        <p:nvSpPr>
          <p:cNvPr id="75784" name="pole tekstowe 1"/>
          <p:cNvSpPr txBox="1">
            <a:spLocks noChangeArrowheads="1"/>
          </p:cNvSpPr>
          <p:nvPr/>
        </p:nvSpPr>
        <p:spPr bwMode="auto">
          <a:xfrm>
            <a:off x="2416175" y="838200"/>
            <a:ext cx="5116513" cy="646113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>
                <a:solidFill>
                  <a:srgbClr val="005F8B"/>
                </a:solidFill>
                <a:latin typeface="Open Sans"/>
              </a:rPr>
              <a:t>Підписання угоди</a:t>
            </a:r>
          </a:p>
          <a:p>
            <a:pPr algn="ctr"/>
            <a:r>
              <a:rPr lang="uk-UA" b="1">
                <a:solidFill>
                  <a:srgbClr val="005F8B"/>
                </a:solidFill>
                <a:latin typeface="Open Sans"/>
              </a:rPr>
              <a:t>про обмін</a:t>
            </a:r>
          </a:p>
        </p:txBody>
      </p:sp>
      <p:sp>
        <p:nvSpPr>
          <p:cNvPr id="75785" name="pole tekstowe 1"/>
          <p:cNvSpPr txBox="1">
            <a:spLocks noChangeArrowheads="1"/>
          </p:cNvSpPr>
          <p:nvPr/>
        </p:nvSpPr>
        <p:spPr bwMode="auto">
          <a:xfrm>
            <a:off x="5119688" y="884238"/>
            <a:ext cx="5118100" cy="646112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>
                <a:solidFill>
                  <a:srgbClr val="005F8B"/>
                </a:solidFill>
                <a:latin typeface="Open Sans"/>
              </a:rPr>
              <a:t>Перебування </a:t>
            </a:r>
          </a:p>
          <a:p>
            <a:pPr algn="ctr"/>
            <a:r>
              <a:rPr lang="uk-UA" b="1">
                <a:solidFill>
                  <a:srgbClr val="005F8B"/>
                </a:solidFill>
                <a:latin typeface="Open Sans"/>
              </a:rPr>
              <a:t>за кордоном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Title 1"/>
          <p:cNvSpPr txBox="1">
            <a:spLocks/>
          </p:cNvSpPr>
          <p:nvPr/>
        </p:nvSpPr>
        <p:spPr bwMode="auto">
          <a:xfrm>
            <a:off x="0" y="107950"/>
            <a:ext cx="9144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Офіційні виплати на користь НП, місяць</a:t>
            </a:r>
          </a:p>
        </p:txBody>
      </p:sp>
      <p:pic>
        <p:nvPicPr>
          <p:cNvPr id="76802" name="Picture 2" descr="C:\Users\Вадим-Оля\Desktop\Картинки на презу\money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3600" y="808038"/>
            <a:ext cx="4572000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3" name="Picture 3" descr="C:\Users\Вадим-Оля\Desktop\Картинки на презу\money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14550" y="4162425"/>
            <a:ext cx="4618038" cy="239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Title 1"/>
          <p:cNvSpPr txBox="1">
            <a:spLocks/>
          </p:cNvSpPr>
          <p:nvPr/>
        </p:nvSpPr>
        <p:spPr bwMode="auto">
          <a:xfrm>
            <a:off x="0" y="107950"/>
            <a:ext cx="9144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Загальна статистика участі</a:t>
            </a:r>
            <a:r>
              <a:rPr lang="en-US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 </a:t>
            </a:r>
            <a:r>
              <a:rPr lang="ru-RU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в </a:t>
            </a:r>
            <a:r>
              <a:rPr lang="en-US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EYE</a:t>
            </a:r>
            <a:r>
              <a:rPr lang="uk-UA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*</a:t>
            </a:r>
            <a:endParaRPr lang="ru-RU" altLang="uk-UA" sz="2800" b="1">
              <a:solidFill>
                <a:srgbClr val="005F8B"/>
              </a:solidFill>
              <a:latin typeface="Open Sans"/>
              <a:sym typeface="Arial" charset="0"/>
            </a:endParaRPr>
          </a:p>
        </p:txBody>
      </p:sp>
      <p:graphicFrame>
        <p:nvGraphicFramePr>
          <p:cNvPr id="5" name="Content Placeholder 9"/>
          <p:cNvGraphicFramePr>
            <a:graphicFrameLocks/>
          </p:cNvGraphicFramePr>
          <p:nvPr/>
        </p:nvGraphicFramePr>
        <p:xfrm>
          <a:off x="597181" y="1597459"/>
          <a:ext cx="2071688" cy="3606799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847845">
                  <a:extLst>
                    <a:ext uri="{9D8B030D-6E8A-4147-A177-3AD203B41FA5}"/>
                  </a:extLst>
                </a:gridCol>
                <a:gridCol w="1223843">
                  <a:extLst>
                    <a:ext uri="{9D8B030D-6E8A-4147-A177-3AD203B41FA5}"/>
                  </a:extLst>
                </a:gridCol>
              </a:tblGrid>
              <a:tr h="590617">
                <a:tc>
                  <a:txBody>
                    <a:bodyPr/>
                    <a:lstStyle/>
                    <a:p>
                      <a:pPr algn="ctr"/>
                      <a:r>
                        <a:rPr lang="uk-UA" sz="1800" dirty="0" smtClean="0"/>
                        <a:t>Рік</a:t>
                      </a:r>
                      <a:endParaRPr lang="de-DE" sz="1800" dirty="0" smtClean="0"/>
                    </a:p>
                  </a:txBody>
                  <a:tcPr marL="91417" marR="91417" marT="45724" marB="45724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 dirty="0" err="1" smtClean="0"/>
                        <a:t>Обм</a:t>
                      </a:r>
                      <a:r>
                        <a:rPr lang="uk-UA" sz="1800" kern="1200" dirty="0" err="1" smtClean="0"/>
                        <a:t>іни</a:t>
                      </a:r>
                      <a:endParaRPr lang="en-GB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17" marR="91417" marT="45724" marB="45724"/>
                </a:tc>
                <a:extLst>
                  <a:ext uri="{0D108BD9-81ED-4DB2-BD59-A6C34878D82A}"/>
                </a:extLst>
              </a:tr>
              <a:tr h="376879">
                <a:tc>
                  <a:txBody>
                    <a:bodyPr/>
                    <a:lstStyle/>
                    <a:p>
                      <a:pPr algn="ctr"/>
                      <a:r>
                        <a:rPr lang="de-DE" sz="1800" kern="800" baseline="0" dirty="0" smtClean="0"/>
                        <a:t>2009</a:t>
                      </a:r>
                      <a:endParaRPr lang="en-GB" sz="1800" kern="800" baseline="0" dirty="0"/>
                    </a:p>
                  </a:txBody>
                  <a:tcPr marL="91417" marR="91417"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kern="800" baseline="0" dirty="0" smtClean="0"/>
                        <a:t>54</a:t>
                      </a:r>
                      <a:endParaRPr lang="en-GB" sz="1800" kern="800" baseline="0" dirty="0"/>
                    </a:p>
                  </a:txBody>
                  <a:tcPr marL="91417" marR="91417" marT="45724" marB="45724"/>
                </a:tc>
                <a:extLst>
                  <a:ext uri="{0D108BD9-81ED-4DB2-BD59-A6C34878D82A}"/>
                </a:extLst>
              </a:tr>
              <a:tr h="376879">
                <a:tc>
                  <a:txBody>
                    <a:bodyPr/>
                    <a:lstStyle/>
                    <a:p>
                      <a:pPr algn="ctr"/>
                      <a:r>
                        <a:rPr lang="de-DE" sz="1800" kern="800" baseline="0" dirty="0" smtClean="0"/>
                        <a:t>2010</a:t>
                      </a:r>
                      <a:endParaRPr lang="en-GB" sz="1800" kern="800" baseline="0" dirty="0"/>
                    </a:p>
                  </a:txBody>
                  <a:tcPr marL="91417" marR="91417"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kern="800" baseline="0" dirty="0" smtClean="0"/>
                        <a:t>310</a:t>
                      </a:r>
                      <a:endParaRPr lang="en-GB" sz="1800" kern="800" baseline="0" dirty="0"/>
                    </a:p>
                  </a:txBody>
                  <a:tcPr marL="91417" marR="91417" marT="45724" marB="45724"/>
                </a:tc>
                <a:extLst>
                  <a:ext uri="{0D108BD9-81ED-4DB2-BD59-A6C34878D82A}"/>
                </a:extLst>
              </a:tr>
              <a:tr h="376879">
                <a:tc>
                  <a:txBody>
                    <a:bodyPr/>
                    <a:lstStyle/>
                    <a:p>
                      <a:pPr algn="ctr"/>
                      <a:r>
                        <a:rPr lang="de-DE" sz="1800" kern="800" baseline="0" dirty="0" smtClean="0"/>
                        <a:t>2011</a:t>
                      </a:r>
                      <a:endParaRPr lang="en-GB" sz="1800" kern="800" baseline="0" dirty="0"/>
                    </a:p>
                  </a:txBody>
                  <a:tcPr marL="91417" marR="91417"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kern="800" baseline="0" dirty="0" smtClean="0"/>
                        <a:t>626</a:t>
                      </a:r>
                      <a:endParaRPr lang="en-GB" sz="1800" kern="800" baseline="0" dirty="0"/>
                    </a:p>
                  </a:txBody>
                  <a:tcPr marL="91417" marR="91417" marT="45724" marB="45724"/>
                </a:tc>
                <a:extLst>
                  <a:ext uri="{0D108BD9-81ED-4DB2-BD59-A6C34878D82A}"/>
                </a:extLst>
              </a:tr>
              <a:tr h="376879">
                <a:tc>
                  <a:txBody>
                    <a:bodyPr/>
                    <a:lstStyle/>
                    <a:p>
                      <a:pPr algn="ctr"/>
                      <a:r>
                        <a:rPr lang="de-DE" sz="1800" kern="800" baseline="0" dirty="0" smtClean="0"/>
                        <a:t>2012</a:t>
                      </a:r>
                      <a:endParaRPr lang="en-GB" sz="1800" kern="800" baseline="0" dirty="0"/>
                    </a:p>
                  </a:txBody>
                  <a:tcPr marL="91417" marR="91417"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kern="800" baseline="0" dirty="0" smtClean="0"/>
                        <a:t>1157</a:t>
                      </a:r>
                      <a:endParaRPr lang="en-GB" sz="1800" kern="800" baseline="0" dirty="0"/>
                    </a:p>
                  </a:txBody>
                  <a:tcPr marL="91417" marR="91417" marT="45724" marB="45724"/>
                </a:tc>
                <a:extLst>
                  <a:ext uri="{0D108BD9-81ED-4DB2-BD59-A6C34878D82A}"/>
                </a:extLst>
              </a:tr>
              <a:tr h="376879">
                <a:tc>
                  <a:txBody>
                    <a:bodyPr/>
                    <a:lstStyle/>
                    <a:p>
                      <a:pPr algn="ctr"/>
                      <a:r>
                        <a:rPr lang="de-DE" sz="1800" kern="800" baseline="0" dirty="0" smtClean="0"/>
                        <a:t>2013</a:t>
                      </a:r>
                      <a:endParaRPr lang="en-GB" sz="1200" b="1" kern="800" baseline="0" dirty="0"/>
                    </a:p>
                  </a:txBody>
                  <a:tcPr marL="91417" marR="91417"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kern="800" baseline="0" dirty="0" smtClean="0"/>
                        <a:t>2022</a:t>
                      </a:r>
                    </a:p>
                  </a:txBody>
                  <a:tcPr marL="91417" marR="91417" marT="45724" marB="45724"/>
                </a:tc>
                <a:extLst>
                  <a:ext uri="{0D108BD9-81ED-4DB2-BD59-A6C34878D82A}"/>
                </a:extLst>
              </a:tr>
              <a:tr h="37802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800" baseline="0" dirty="0" smtClean="0"/>
                        <a:t>2014</a:t>
                      </a:r>
                    </a:p>
                  </a:txBody>
                  <a:tcPr marL="91417" marR="91417" marT="45724" marB="4572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kern="800" baseline="0" dirty="0" smtClean="0"/>
                        <a:t>3000</a:t>
                      </a:r>
                    </a:p>
                  </a:txBody>
                  <a:tcPr marL="91417" marR="91417" marT="45724" marB="45724"/>
                </a:tc>
                <a:extLst>
                  <a:ext uri="{0D108BD9-81ED-4DB2-BD59-A6C34878D82A}"/>
                </a:extLst>
              </a:tr>
              <a:tr h="376879">
                <a:tc>
                  <a:txBody>
                    <a:bodyPr/>
                    <a:lstStyle/>
                    <a:p>
                      <a:pPr algn="ctr"/>
                      <a:r>
                        <a:rPr lang="en-GB" sz="1800" kern="800" baseline="0" dirty="0" smtClean="0"/>
                        <a:t>2015</a:t>
                      </a:r>
                      <a:endParaRPr lang="en-GB" sz="1800" kern="8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17" marR="91417"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kern="800" baseline="0" dirty="0" smtClean="0"/>
                        <a:t>3535</a:t>
                      </a:r>
                      <a:endParaRPr lang="de-DE" sz="1800" kern="8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17" marR="91417" marT="45724" marB="45724"/>
                </a:tc>
                <a:extLst>
                  <a:ext uri="{0D108BD9-81ED-4DB2-BD59-A6C34878D82A}"/>
                </a:extLst>
              </a:tr>
              <a:tr h="376879">
                <a:tc>
                  <a:txBody>
                    <a:bodyPr/>
                    <a:lstStyle/>
                    <a:p>
                      <a:pPr algn="ctr"/>
                      <a:r>
                        <a:rPr lang="en-GB" sz="1800" kern="800" baseline="0" dirty="0" smtClean="0"/>
                        <a:t>2016</a:t>
                      </a:r>
                      <a:endParaRPr lang="en-GB" sz="1800" kern="8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17" marR="91417"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kern="800" baseline="0" dirty="0" smtClean="0"/>
                        <a:t>4584</a:t>
                      </a:r>
                      <a:endParaRPr lang="de-DE" sz="1800" kern="8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17" marR="91417" marT="45724" marB="45724"/>
                </a:tc>
                <a:extLst>
                  <a:ext uri="{0D108BD9-81ED-4DB2-BD59-A6C34878D82A}"/>
                </a:extLst>
              </a:tr>
            </a:tbl>
          </a:graphicData>
        </a:graphic>
      </p:graphicFrame>
      <p:graphicFrame>
        <p:nvGraphicFramePr>
          <p:cNvPr id="1045" name="Object 21"/>
          <p:cNvGraphicFramePr>
            <a:graphicFrameLocks noGrp="1"/>
          </p:cNvGraphicFramePr>
          <p:nvPr/>
        </p:nvGraphicFramePr>
        <p:xfrm>
          <a:off x="2917825" y="1470025"/>
          <a:ext cx="5930900" cy="4198938"/>
        </p:xfrm>
        <a:graphic>
          <a:graphicData uri="http://schemas.openxmlformats.org/presentationml/2006/ole">
            <p:oleObj spid="_x0000_s1045" name="Диаграмма" r:id="rId3" imgW="5934068" imgH="4210011" progId="">
              <p:embed/>
            </p:oleObj>
          </a:graphicData>
        </a:graphic>
      </p:graphicFrame>
      <p:sp>
        <p:nvSpPr>
          <p:cNvPr id="1048" name="pole tekstowe 1"/>
          <p:cNvSpPr txBox="1">
            <a:spLocks noChangeArrowheads="1"/>
          </p:cNvSpPr>
          <p:nvPr/>
        </p:nvSpPr>
        <p:spPr bwMode="auto">
          <a:xfrm>
            <a:off x="331788" y="6373813"/>
            <a:ext cx="4337050" cy="368300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>
                <a:solidFill>
                  <a:srgbClr val="005F8B"/>
                </a:solidFill>
                <a:latin typeface="Open Sans"/>
              </a:rPr>
              <a:t>* </a:t>
            </a:r>
            <a:r>
              <a:rPr lang="uk-UA" sz="1600" b="1">
                <a:solidFill>
                  <a:srgbClr val="005F8B"/>
                </a:solidFill>
                <a:latin typeface="Open Sans"/>
              </a:rPr>
              <a:t>Офіційна статистика та інфографіка ЄК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itle 1"/>
          <p:cNvSpPr txBox="1">
            <a:spLocks/>
          </p:cNvSpPr>
          <p:nvPr/>
        </p:nvSpPr>
        <p:spPr bwMode="auto">
          <a:xfrm>
            <a:off x="0" y="107950"/>
            <a:ext cx="9144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Статистика участі</a:t>
            </a:r>
            <a:r>
              <a:rPr lang="en-US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 </a:t>
            </a:r>
            <a:r>
              <a:rPr lang="ru-RU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в </a:t>
            </a:r>
            <a:r>
              <a:rPr lang="en-US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EYE</a:t>
            </a:r>
            <a:r>
              <a:rPr lang="uk-UA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 по країнам*</a:t>
            </a:r>
            <a:endParaRPr lang="ru-RU" altLang="uk-UA" sz="2800" b="1">
              <a:solidFill>
                <a:srgbClr val="005F8B"/>
              </a:solidFill>
              <a:latin typeface="Open Sans"/>
              <a:sym typeface="Arial" charset="0"/>
            </a:endParaRPr>
          </a:p>
        </p:txBody>
      </p:sp>
      <p:pic>
        <p:nvPicPr>
          <p:cNvPr id="7987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8" y="866775"/>
            <a:ext cx="8097837" cy="568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5" name="pole tekstowe 1"/>
          <p:cNvSpPr txBox="1">
            <a:spLocks noChangeArrowheads="1"/>
          </p:cNvSpPr>
          <p:nvPr/>
        </p:nvSpPr>
        <p:spPr bwMode="auto">
          <a:xfrm>
            <a:off x="179388" y="6405563"/>
            <a:ext cx="4337050" cy="369887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>
                <a:solidFill>
                  <a:srgbClr val="005F8B"/>
                </a:solidFill>
                <a:latin typeface="Open Sans"/>
              </a:rPr>
              <a:t>* </a:t>
            </a:r>
            <a:r>
              <a:rPr lang="uk-UA" sz="1600" b="1">
                <a:solidFill>
                  <a:srgbClr val="005F8B"/>
                </a:solidFill>
                <a:latin typeface="Open Sans"/>
              </a:rPr>
              <a:t>Офіційна статистика та інфографіка ЄК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le 1"/>
          <p:cNvSpPr txBox="1">
            <a:spLocks/>
          </p:cNvSpPr>
          <p:nvPr/>
        </p:nvSpPr>
        <p:spPr bwMode="auto">
          <a:xfrm>
            <a:off x="0" y="134938"/>
            <a:ext cx="91440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uk-UA" altLang="uk-UA" sz="2800" b="1">
                <a:solidFill>
                  <a:srgbClr val="005F8B"/>
                </a:solidFill>
                <a:latin typeface="Open Sans"/>
              </a:rPr>
              <a:t>Компонент</a:t>
            </a:r>
            <a:r>
              <a:rPr lang="en-US" altLang="uk-UA" sz="2800" b="1">
                <a:solidFill>
                  <a:srgbClr val="005F8B"/>
                </a:solidFill>
                <a:latin typeface="Open Sans"/>
              </a:rPr>
              <a:t> 2</a:t>
            </a:r>
            <a:r>
              <a:rPr lang="uk-UA" altLang="uk-UA" sz="2800" b="1">
                <a:solidFill>
                  <a:srgbClr val="005F8B"/>
                </a:solidFill>
                <a:latin typeface="Open Sans"/>
              </a:rPr>
              <a:t>: Доступ до ринків</a:t>
            </a:r>
            <a:endParaRPr lang="ru-RU" altLang="uk-UA" sz="2800" b="1">
              <a:solidFill>
                <a:srgbClr val="005F8B"/>
              </a:solidFill>
              <a:latin typeface="Open Sans"/>
            </a:endParaRPr>
          </a:p>
        </p:txBody>
      </p:sp>
      <p:sp>
        <p:nvSpPr>
          <p:cNvPr id="43010" name="pole tekstowe 1"/>
          <p:cNvSpPr txBox="1">
            <a:spLocks noChangeArrowheads="1"/>
          </p:cNvSpPr>
          <p:nvPr/>
        </p:nvSpPr>
        <p:spPr bwMode="auto">
          <a:xfrm>
            <a:off x="706438" y="3122613"/>
            <a:ext cx="3214687" cy="923925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>
                <a:solidFill>
                  <a:srgbClr val="005F8B"/>
                </a:solidFill>
                <a:latin typeface="Open Sans"/>
              </a:rPr>
              <a:t>Доступ до ринку ЄС та ринків</a:t>
            </a:r>
            <a:r>
              <a:rPr lang="en-GB" b="1">
                <a:solidFill>
                  <a:srgbClr val="005F8B"/>
                </a:solidFill>
                <a:latin typeface="Open Sans"/>
              </a:rPr>
              <a:t> </a:t>
            </a:r>
            <a:r>
              <a:rPr lang="uk-UA" b="1">
                <a:solidFill>
                  <a:srgbClr val="005F8B"/>
                </a:solidFill>
                <a:latin typeface="Open Sans"/>
              </a:rPr>
              <a:t>партнерів програми</a:t>
            </a:r>
          </a:p>
        </p:txBody>
      </p:sp>
      <p:pic>
        <p:nvPicPr>
          <p:cNvPr id="43011" name="Picture 2" descr="C:\Users\Вадим-Оля\Desktop\Картинки на презу\Europ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06500" y="873125"/>
            <a:ext cx="2257425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pole tekstowe 1"/>
          <p:cNvSpPr txBox="1">
            <a:spLocks noChangeArrowheads="1"/>
          </p:cNvSpPr>
          <p:nvPr/>
        </p:nvSpPr>
        <p:spPr bwMode="auto">
          <a:xfrm>
            <a:off x="5472113" y="3095625"/>
            <a:ext cx="2743200" cy="922338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>
                <a:solidFill>
                  <a:srgbClr val="005F8B"/>
                </a:solidFill>
                <a:latin typeface="Open Sans"/>
              </a:rPr>
              <a:t>Конкретні послуги для представників МСП</a:t>
            </a:r>
            <a:r>
              <a:rPr lang="en-GB" b="1">
                <a:solidFill>
                  <a:srgbClr val="005F8B"/>
                </a:solidFill>
                <a:latin typeface="Open Sans"/>
              </a:rPr>
              <a:t> </a:t>
            </a:r>
          </a:p>
        </p:txBody>
      </p:sp>
      <p:pic>
        <p:nvPicPr>
          <p:cNvPr id="43013" name="Picture 3" descr="C:\Users\Вадим-Оля\Desktop\Картинки на презу\Services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00650" y="1420813"/>
            <a:ext cx="3335338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4" name="TextBox 11"/>
          <p:cNvSpPr txBox="1">
            <a:spLocks noChangeArrowheads="1"/>
          </p:cNvSpPr>
          <p:nvPr/>
        </p:nvSpPr>
        <p:spPr bwMode="auto">
          <a:xfrm>
            <a:off x="346075" y="4446588"/>
            <a:ext cx="3935413" cy="1016000"/>
          </a:xfrm>
          <a:prstGeom prst="rect">
            <a:avLst/>
          </a:prstGeom>
          <a:noFill/>
          <a:ln w="12700">
            <a:solidFill>
              <a:srgbClr val="005F8B"/>
            </a:solidFill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ts val="600"/>
              </a:spcAft>
            </a:pPr>
            <a:r>
              <a:rPr lang="en-US" b="1" u="sng">
                <a:solidFill>
                  <a:srgbClr val="005F8B"/>
                </a:solidFill>
                <a:latin typeface="Open Sans"/>
              </a:rPr>
              <a:t>Enterprise Europe Network (EEN)</a:t>
            </a:r>
          </a:p>
          <a:p>
            <a:pPr>
              <a:spcAft>
                <a:spcPts val="600"/>
              </a:spcAft>
            </a:pPr>
            <a:r>
              <a:rPr lang="uk-UA" sz="1600" b="1" i="1">
                <a:solidFill>
                  <a:srgbClr val="005F8B"/>
                </a:solidFill>
              </a:rPr>
              <a:t>Європейська мережа підприємств</a:t>
            </a:r>
          </a:p>
          <a:p>
            <a:r>
              <a:rPr lang="en-US" sz="1600" i="1">
                <a:hlinkClick r:id="rId4"/>
              </a:rPr>
              <a:t>http://een.ec.europa.eu</a:t>
            </a:r>
            <a:r>
              <a:rPr lang="uk-UA" sz="1600" i="1"/>
              <a:t>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51388" y="4446588"/>
            <a:ext cx="4102100" cy="2170112"/>
          </a:xfrm>
          <a:prstGeom prst="rect">
            <a:avLst/>
          </a:prstGeom>
          <a:noFill/>
          <a:ln w="12700">
            <a:solidFill>
              <a:srgbClr val="005F8B"/>
            </a:solidFill>
            <a:prstDash val="dash"/>
          </a:ln>
        </p:spPr>
        <p:txBody>
          <a:bodyPr>
            <a:spAutoFit/>
          </a:bodyPr>
          <a:lstStyle/>
          <a:p>
            <a:pPr marL="342900" indent="-342900">
              <a:spcAft>
                <a:spcPts val="600"/>
              </a:spcAft>
              <a:defRPr/>
            </a:pPr>
            <a:r>
              <a:rPr lang="uk-UA" b="1" u="sng" dirty="0" err="1">
                <a:solidFill>
                  <a:srgbClr val="005F8B"/>
                </a:solidFill>
                <a:latin typeface="Open Sans" pitchFamily="34" charset="0"/>
              </a:rPr>
              <a:t>Онлайн-портали</a:t>
            </a:r>
            <a:r>
              <a:rPr lang="uk-UA" b="1" u="sng" dirty="0">
                <a:solidFill>
                  <a:srgbClr val="005F8B"/>
                </a:solidFill>
                <a:latin typeface="Open Sans" pitchFamily="34" charset="0"/>
              </a:rPr>
              <a:t>: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n-US" sz="1600" b="1" i="1" dirty="0">
                <a:solidFill>
                  <a:srgbClr val="005F8B"/>
                </a:solidFill>
              </a:rPr>
              <a:t>Your Europe Business portal</a:t>
            </a:r>
            <a:endParaRPr lang="uk-UA" sz="1600" b="1" i="1" dirty="0">
              <a:solidFill>
                <a:srgbClr val="005F8B"/>
              </a:solidFill>
            </a:endParaRPr>
          </a:p>
          <a:p>
            <a:pPr>
              <a:defRPr/>
            </a:pPr>
            <a:r>
              <a:rPr lang="en-US" sz="1600" b="1" i="1" dirty="0">
                <a:solidFill>
                  <a:srgbClr val="005F8B"/>
                </a:solidFill>
                <a:hlinkClick r:id="rId5"/>
              </a:rPr>
              <a:t>http://europa.eu/youreurope/business</a:t>
            </a:r>
            <a:r>
              <a:rPr lang="en-US" sz="1600" b="1" i="1" dirty="0">
                <a:solidFill>
                  <a:srgbClr val="005F8B"/>
                </a:solidFill>
              </a:rPr>
              <a:t> </a:t>
            </a:r>
            <a:r>
              <a:rPr lang="uk-UA" sz="1600" b="1" i="1" dirty="0">
                <a:solidFill>
                  <a:srgbClr val="005F8B"/>
                </a:solidFill>
              </a:rPr>
              <a:t> 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n-US" sz="1600" b="1" i="1" dirty="0">
                <a:solidFill>
                  <a:srgbClr val="005F8B"/>
                </a:solidFill>
              </a:rPr>
              <a:t>Trade Helpdesk</a:t>
            </a:r>
          </a:p>
          <a:p>
            <a:pPr>
              <a:defRPr/>
            </a:pPr>
            <a:r>
              <a:rPr lang="en-US" sz="1600" b="1" i="1" dirty="0">
                <a:solidFill>
                  <a:srgbClr val="005F8B"/>
                </a:solidFill>
                <a:hlinkClick r:id="rId6"/>
              </a:rPr>
              <a:t>http://trade.ec.europa.eu/tradehelp</a:t>
            </a:r>
            <a:r>
              <a:rPr lang="en-US" sz="1600" b="1" i="1" dirty="0">
                <a:solidFill>
                  <a:srgbClr val="005F8B"/>
                </a:solidFill>
              </a:rPr>
              <a:t> </a:t>
            </a:r>
            <a:endParaRPr lang="uk-UA" sz="1600" b="1" i="1" dirty="0">
              <a:solidFill>
                <a:srgbClr val="005F8B"/>
              </a:solidFill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en-US" sz="1600" b="1" i="1" dirty="0">
                <a:solidFill>
                  <a:srgbClr val="005F8B"/>
                </a:solidFill>
              </a:rPr>
              <a:t> European Cluster Collaboration Platform</a:t>
            </a:r>
          </a:p>
          <a:p>
            <a:pPr>
              <a:defRPr/>
            </a:pPr>
            <a:r>
              <a:rPr lang="en-US" sz="1600" b="1" i="1" dirty="0">
                <a:solidFill>
                  <a:srgbClr val="005F8B"/>
                </a:solidFill>
                <a:hlinkClick r:id="rId7"/>
              </a:rPr>
              <a:t>https://www.clustercollaboration.eu</a:t>
            </a:r>
            <a:r>
              <a:rPr lang="en-US" sz="1600" b="1" i="1" dirty="0">
                <a:solidFill>
                  <a:srgbClr val="005F8B"/>
                </a:solidFill>
              </a:rPr>
              <a:t> </a:t>
            </a:r>
            <a:endParaRPr lang="uk-UA" sz="1600" i="1" dirty="0"/>
          </a:p>
        </p:txBody>
      </p:sp>
      <p:cxnSp>
        <p:nvCxnSpPr>
          <p:cNvPr id="17" name="Прямая соединительная линия 16"/>
          <p:cNvCxnSpPr>
            <a:stCxn id="43014" idx="0"/>
            <a:endCxn id="43010" idx="2"/>
          </p:cNvCxnSpPr>
          <p:nvPr/>
        </p:nvCxnSpPr>
        <p:spPr>
          <a:xfrm flipV="1">
            <a:off x="2312988" y="4046538"/>
            <a:ext cx="0" cy="400050"/>
          </a:xfrm>
          <a:prstGeom prst="line">
            <a:avLst/>
          </a:prstGeom>
          <a:ln w="12700">
            <a:solidFill>
              <a:srgbClr val="005F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6843713" y="4032250"/>
            <a:ext cx="0" cy="401638"/>
          </a:xfrm>
          <a:prstGeom prst="line">
            <a:avLst/>
          </a:prstGeom>
          <a:ln w="12700">
            <a:solidFill>
              <a:srgbClr val="005F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Title 1"/>
          <p:cNvSpPr txBox="1">
            <a:spLocks/>
          </p:cNvSpPr>
          <p:nvPr/>
        </p:nvSpPr>
        <p:spPr bwMode="auto">
          <a:xfrm>
            <a:off x="0" y="107950"/>
            <a:ext cx="9144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uk-UA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Зворотній зв’язок від НП*</a:t>
            </a:r>
            <a:endParaRPr lang="ru-RU" altLang="uk-UA" sz="2800" b="1">
              <a:solidFill>
                <a:srgbClr val="005F8B"/>
              </a:solidFill>
              <a:latin typeface="Open Sans"/>
              <a:sym typeface="Arial" charset="0"/>
            </a:endParaRPr>
          </a:p>
        </p:txBody>
      </p:sp>
      <p:pic>
        <p:nvPicPr>
          <p:cNvPr id="80898" name="Picture 7"/>
          <p:cNvPicPr>
            <a:picLocks noChangeAspect="1" noChangeArrowheads="1"/>
          </p:cNvPicPr>
          <p:nvPr/>
        </p:nvPicPr>
        <p:blipFill>
          <a:blip r:embed="rId2"/>
          <a:srcRect t="4672"/>
          <a:stretch>
            <a:fillRect/>
          </a:stretch>
        </p:blipFill>
        <p:spPr bwMode="auto">
          <a:xfrm>
            <a:off x="403225" y="1527175"/>
            <a:ext cx="8388350" cy="429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899" name="pole tekstowe 1"/>
          <p:cNvSpPr txBox="1">
            <a:spLocks noChangeArrowheads="1"/>
          </p:cNvSpPr>
          <p:nvPr/>
        </p:nvSpPr>
        <p:spPr bwMode="auto">
          <a:xfrm>
            <a:off x="2271713" y="969963"/>
            <a:ext cx="4516437" cy="369887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>
                <a:solidFill>
                  <a:srgbClr val="005F8B"/>
                </a:solidFill>
                <a:latin typeface="Open Sans"/>
              </a:rPr>
              <a:t>Що я отримав від участі у програмі?</a:t>
            </a:r>
          </a:p>
        </p:txBody>
      </p:sp>
      <p:sp>
        <p:nvSpPr>
          <p:cNvPr id="80900" name="pole tekstowe 1"/>
          <p:cNvSpPr txBox="1">
            <a:spLocks noChangeArrowheads="1"/>
          </p:cNvSpPr>
          <p:nvPr/>
        </p:nvSpPr>
        <p:spPr bwMode="auto">
          <a:xfrm>
            <a:off x="374650" y="6289675"/>
            <a:ext cx="4335463" cy="369888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>
                <a:solidFill>
                  <a:srgbClr val="005F8B"/>
                </a:solidFill>
                <a:latin typeface="Open Sans"/>
              </a:rPr>
              <a:t>* </a:t>
            </a:r>
            <a:r>
              <a:rPr lang="uk-UA" sz="1600" b="1">
                <a:solidFill>
                  <a:srgbClr val="005F8B"/>
                </a:solidFill>
                <a:latin typeface="Open Sans"/>
              </a:rPr>
              <a:t>Офіційна статистика та інфографіка ЄК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Title 1"/>
          <p:cNvSpPr txBox="1">
            <a:spLocks/>
          </p:cNvSpPr>
          <p:nvPr/>
        </p:nvSpPr>
        <p:spPr bwMode="auto">
          <a:xfrm>
            <a:off x="0" y="107950"/>
            <a:ext cx="9144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uk-UA" altLang="uk-UA" sz="2800" b="1">
                <a:solidFill>
                  <a:srgbClr val="005F8B"/>
                </a:solidFill>
                <a:latin typeface="Open Sans"/>
                <a:sym typeface="Arial" charset="0"/>
              </a:rPr>
              <a:t>Зворотній зв’язок від ПП*</a:t>
            </a:r>
            <a:endParaRPr lang="ru-RU" altLang="uk-UA" sz="2800" b="1">
              <a:solidFill>
                <a:srgbClr val="005F8B"/>
              </a:solidFill>
              <a:latin typeface="Open Sans"/>
              <a:sym typeface="Arial" charset="0"/>
            </a:endParaRPr>
          </a:p>
        </p:txBody>
      </p:sp>
      <p:sp>
        <p:nvSpPr>
          <p:cNvPr id="81922" name="pole tekstowe 1"/>
          <p:cNvSpPr txBox="1">
            <a:spLocks noChangeArrowheads="1"/>
          </p:cNvSpPr>
          <p:nvPr/>
        </p:nvSpPr>
        <p:spPr bwMode="auto">
          <a:xfrm>
            <a:off x="374650" y="6289675"/>
            <a:ext cx="4335463" cy="369888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>
                <a:solidFill>
                  <a:srgbClr val="005F8B"/>
                </a:solidFill>
                <a:latin typeface="Open Sans"/>
              </a:rPr>
              <a:t>* </a:t>
            </a:r>
            <a:r>
              <a:rPr lang="uk-UA" sz="1600" b="1">
                <a:solidFill>
                  <a:srgbClr val="005F8B"/>
                </a:solidFill>
                <a:latin typeface="Open Sans"/>
              </a:rPr>
              <a:t>Офіційна статистика та інфографіка ЄК</a:t>
            </a:r>
          </a:p>
        </p:txBody>
      </p:sp>
      <p:pic>
        <p:nvPicPr>
          <p:cNvPr id="8192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5488" y="1547813"/>
            <a:ext cx="7392987" cy="3487737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</p:pic>
      <p:sp>
        <p:nvSpPr>
          <p:cNvPr id="81924" name="pole tekstowe 1"/>
          <p:cNvSpPr txBox="1">
            <a:spLocks noChangeArrowheads="1"/>
          </p:cNvSpPr>
          <p:nvPr/>
        </p:nvSpPr>
        <p:spPr bwMode="auto">
          <a:xfrm>
            <a:off x="2271713" y="969963"/>
            <a:ext cx="4516437" cy="369887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>
                <a:solidFill>
                  <a:srgbClr val="005F8B"/>
                </a:solidFill>
                <a:latin typeface="Open Sans"/>
              </a:rPr>
              <a:t>Що я отримав від участі у програмі?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4" descr="C:\Users\Вадим-Оля\Desktop\map-cluster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81575" y="814388"/>
            <a:ext cx="4148138" cy="2822575"/>
          </a:xfrm>
          <a:prstGeom prst="rect">
            <a:avLst/>
          </a:prstGeom>
          <a:noFill/>
          <a:ln w="12700">
            <a:solidFill>
              <a:srgbClr val="005F8B"/>
            </a:solidFill>
            <a:prstDash val="dash"/>
            <a:miter lim="800000"/>
            <a:headEnd/>
            <a:tailEnd/>
          </a:ln>
        </p:spPr>
      </p:pic>
      <p:sp>
        <p:nvSpPr>
          <p:cNvPr id="82947" name="Title 1"/>
          <p:cNvSpPr txBox="1">
            <a:spLocks/>
          </p:cNvSpPr>
          <p:nvPr/>
        </p:nvSpPr>
        <p:spPr bwMode="auto">
          <a:xfrm>
            <a:off x="0" y="107950"/>
            <a:ext cx="9144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2800" b="1">
                <a:solidFill>
                  <a:srgbClr val="005F8B"/>
                </a:solidFill>
              </a:rPr>
              <a:t>European Cluster Collaboration Platform</a:t>
            </a:r>
            <a:endParaRPr lang="en-US" sz="2800" b="1">
              <a:solidFill>
                <a:srgbClr val="005F8B"/>
              </a:solidFill>
              <a:latin typeface="Open Sans"/>
            </a:endParaRPr>
          </a:p>
        </p:txBody>
      </p:sp>
      <p:pic>
        <p:nvPicPr>
          <p:cNvPr id="82948" name="Picture 3" descr="C:\Users\Вадим-Оля\Desktop\map-cluster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54125" y="2060575"/>
            <a:ext cx="2162175" cy="1514475"/>
          </a:xfrm>
          <a:prstGeom prst="rect">
            <a:avLst/>
          </a:prstGeom>
          <a:noFill/>
          <a:ln w="12700">
            <a:solidFill>
              <a:srgbClr val="005F8B"/>
            </a:solidFill>
            <a:prstDash val="dash"/>
            <a:miter lim="800000"/>
            <a:headEnd/>
            <a:tailEnd/>
          </a:ln>
        </p:spPr>
      </p:pic>
      <p:cxnSp>
        <p:nvCxnSpPr>
          <p:cNvPr id="6" name="Прямая соединительная линия 5"/>
          <p:cNvCxnSpPr>
            <a:stCxn id="1027" idx="3"/>
          </p:cNvCxnSpPr>
          <p:nvPr/>
        </p:nvCxnSpPr>
        <p:spPr>
          <a:xfrm flipV="1">
            <a:off x="3416300" y="1951038"/>
            <a:ext cx="1892300" cy="866775"/>
          </a:xfrm>
          <a:prstGeom prst="line">
            <a:avLst/>
          </a:prstGeom>
          <a:ln w="12700">
            <a:solidFill>
              <a:srgbClr val="005F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2950" name="Picture 5" descr="C:\Users\Вадим-Оля\Desktop\map-cluster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722688"/>
            <a:ext cx="4489450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2606675" y="5091113"/>
            <a:ext cx="1146175" cy="750887"/>
          </a:xfrm>
          <a:prstGeom prst="rect">
            <a:avLst/>
          </a:prstGeom>
          <a:noFill/>
          <a:ln w="12700">
            <a:solidFill>
              <a:srgbClr val="005F8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cxnSp>
        <p:nvCxnSpPr>
          <p:cNvPr id="12" name="Прямая соединительная линия 11"/>
          <p:cNvCxnSpPr>
            <a:stCxn id="11" idx="0"/>
            <a:endCxn id="1028" idx="2"/>
          </p:cNvCxnSpPr>
          <p:nvPr/>
        </p:nvCxnSpPr>
        <p:spPr>
          <a:xfrm flipV="1">
            <a:off x="3179763" y="3636963"/>
            <a:ext cx="3876675" cy="1454150"/>
          </a:xfrm>
          <a:prstGeom prst="line">
            <a:avLst/>
          </a:prstGeom>
          <a:ln w="12700">
            <a:solidFill>
              <a:srgbClr val="005F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2953" name="Picture 6" descr="C:\Users\Вадим-Оля\Desktop\cl-org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329488" y="4316413"/>
            <a:ext cx="158115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54" name="Picture 7" descr="C:\Users\Вадим-Оля\Desktop\hotspots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400675" y="4494213"/>
            <a:ext cx="15621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55" name="pole tekstowe 1"/>
          <p:cNvSpPr txBox="1">
            <a:spLocks noChangeArrowheads="1"/>
          </p:cNvSpPr>
          <p:nvPr/>
        </p:nvSpPr>
        <p:spPr bwMode="auto">
          <a:xfrm>
            <a:off x="327025" y="830263"/>
            <a:ext cx="4094163" cy="1384300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400" b="1">
                <a:solidFill>
                  <a:srgbClr val="005F8B"/>
                </a:solidFill>
                <a:latin typeface="Open Sans"/>
              </a:rPr>
              <a:t>Найшвидший спосіб пошуку інформації про кластери по:</a:t>
            </a:r>
          </a:p>
          <a:p>
            <a:pPr>
              <a:buFontTx/>
              <a:buChar char="-"/>
            </a:pPr>
            <a:r>
              <a:rPr lang="uk-UA" sz="1400">
                <a:solidFill>
                  <a:srgbClr val="005F8B"/>
                </a:solidFill>
                <a:latin typeface="Open Sans"/>
              </a:rPr>
              <a:t> секторам промисловості</a:t>
            </a:r>
          </a:p>
          <a:p>
            <a:pPr>
              <a:buFontTx/>
              <a:buChar char="-"/>
            </a:pPr>
            <a:r>
              <a:rPr lang="uk-UA" sz="1400">
                <a:solidFill>
                  <a:srgbClr val="005F8B"/>
                </a:solidFill>
                <a:latin typeface="Open Sans"/>
              </a:rPr>
              <a:t> сферам технологій</a:t>
            </a:r>
          </a:p>
          <a:p>
            <a:pPr>
              <a:buFontTx/>
              <a:buChar char="-"/>
            </a:pPr>
            <a:r>
              <a:rPr lang="uk-UA" sz="1400">
                <a:solidFill>
                  <a:srgbClr val="005F8B"/>
                </a:solidFill>
                <a:latin typeface="Open Sans"/>
              </a:rPr>
              <a:t> цільовим країнам для кооперації</a:t>
            </a:r>
          </a:p>
          <a:p>
            <a:pPr algn="ctr"/>
            <a:endParaRPr lang="uk-UA" sz="1400" b="1">
              <a:solidFill>
                <a:srgbClr val="005F8B"/>
              </a:solidFill>
              <a:latin typeface="Open San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69" name="Picture 3" descr="C:\Users\Вадим-Оля\Desktop\allowing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150" y="1173163"/>
            <a:ext cx="7758113" cy="5029200"/>
          </a:xfrm>
          <a:prstGeom prst="rect">
            <a:avLst/>
          </a:prstGeom>
          <a:solidFill>
            <a:srgbClr val="005F8B">
              <a:alpha val="21176"/>
            </a:srgbClr>
          </a:solidFill>
          <a:ln w="9525">
            <a:noFill/>
            <a:miter lim="800000"/>
            <a:headEnd/>
            <a:tailEnd/>
          </a:ln>
        </p:spPr>
      </p:pic>
      <p:sp>
        <p:nvSpPr>
          <p:cNvPr id="83970" name="Title 1"/>
          <p:cNvSpPr txBox="1">
            <a:spLocks/>
          </p:cNvSpPr>
          <p:nvPr/>
        </p:nvSpPr>
        <p:spPr bwMode="auto">
          <a:xfrm>
            <a:off x="0" y="134938"/>
            <a:ext cx="91440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2800" b="1">
                <a:solidFill>
                  <a:srgbClr val="005F8B"/>
                </a:solidFill>
              </a:rPr>
              <a:t>ECCP</a:t>
            </a:r>
            <a:r>
              <a:rPr lang="uk-UA" sz="2800" b="1">
                <a:solidFill>
                  <a:srgbClr val="005F8B"/>
                </a:solidFill>
              </a:rPr>
              <a:t>: </a:t>
            </a:r>
            <a:r>
              <a:rPr lang="uk-UA" sz="2800" b="1">
                <a:solidFill>
                  <a:srgbClr val="005F8B"/>
                </a:solidFill>
                <a:latin typeface="Open Sans"/>
              </a:rPr>
              <a:t>глибша інтеграція – більше можливостей</a:t>
            </a:r>
            <a:endParaRPr lang="en-US" sz="2800" b="1">
              <a:solidFill>
                <a:srgbClr val="005F8B"/>
              </a:solidFill>
              <a:latin typeface="Open Sans"/>
            </a:endParaRPr>
          </a:p>
        </p:txBody>
      </p:sp>
      <p:sp>
        <p:nvSpPr>
          <p:cNvPr id="83971" name="Прямоугольник 4"/>
          <p:cNvSpPr>
            <a:spLocks noChangeArrowheads="1"/>
          </p:cNvSpPr>
          <p:nvPr/>
        </p:nvSpPr>
        <p:spPr bwMode="auto">
          <a:xfrm>
            <a:off x="1138238" y="2398713"/>
            <a:ext cx="731837" cy="276225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1200" b="1">
                <a:solidFill>
                  <a:srgbClr val="005F8B"/>
                </a:solidFill>
                <a:latin typeface="Open Sans"/>
              </a:rPr>
              <a:t>Анонім</a:t>
            </a:r>
          </a:p>
        </p:txBody>
      </p:sp>
      <p:sp>
        <p:nvSpPr>
          <p:cNvPr id="83972" name="Прямоугольник 5"/>
          <p:cNvSpPr>
            <a:spLocks noChangeArrowheads="1"/>
          </p:cNvSpPr>
          <p:nvPr/>
        </p:nvSpPr>
        <p:spPr bwMode="auto">
          <a:xfrm>
            <a:off x="833438" y="3055938"/>
            <a:ext cx="1373187" cy="461962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1200" b="1">
                <a:solidFill>
                  <a:srgbClr val="005F8B"/>
                </a:solidFill>
                <a:latin typeface="Open Sans"/>
              </a:rPr>
              <a:t>Авторизований</a:t>
            </a:r>
          </a:p>
          <a:p>
            <a:pPr algn="ctr"/>
            <a:r>
              <a:rPr lang="uk-UA" sz="1200" b="1">
                <a:solidFill>
                  <a:srgbClr val="005F8B"/>
                </a:solidFill>
                <a:latin typeface="Open Sans"/>
              </a:rPr>
              <a:t>користувач</a:t>
            </a:r>
          </a:p>
        </p:txBody>
      </p:sp>
      <p:sp>
        <p:nvSpPr>
          <p:cNvPr id="83973" name="Прямоугольник 6"/>
          <p:cNvSpPr>
            <a:spLocks noChangeArrowheads="1"/>
          </p:cNvSpPr>
          <p:nvPr/>
        </p:nvSpPr>
        <p:spPr bwMode="auto">
          <a:xfrm>
            <a:off x="804863" y="3943350"/>
            <a:ext cx="1457325" cy="646113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1200" b="1">
                <a:solidFill>
                  <a:srgbClr val="005F8B"/>
                </a:solidFill>
                <a:latin typeface="Open Sans"/>
              </a:rPr>
              <a:t>Член кластеру з </a:t>
            </a:r>
          </a:p>
          <a:p>
            <a:pPr algn="ctr"/>
            <a:r>
              <a:rPr lang="uk-UA" sz="1200" b="1">
                <a:solidFill>
                  <a:srgbClr val="005F8B"/>
                </a:solidFill>
                <a:latin typeface="Open Sans"/>
              </a:rPr>
              <a:t>опублікованим</a:t>
            </a:r>
          </a:p>
          <a:p>
            <a:pPr algn="ctr"/>
            <a:r>
              <a:rPr lang="uk-UA" sz="1200" b="1">
                <a:solidFill>
                  <a:srgbClr val="005F8B"/>
                </a:solidFill>
                <a:latin typeface="Open Sans"/>
              </a:rPr>
              <a:t>профілем</a:t>
            </a:r>
          </a:p>
        </p:txBody>
      </p:sp>
      <p:sp>
        <p:nvSpPr>
          <p:cNvPr id="83974" name="Прямоугольник 7"/>
          <p:cNvSpPr>
            <a:spLocks noChangeArrowheads="1"/>
          </p:cNvSpPr>
          <p:nvPr/>
        </p:nvSpPr>
        <p:spPr bwMode="auto">
          <a:xfrm>
            <a:off x="876300" y="5105400"/>
            <a:ext cx="1292225" cy="461963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1200" b="1">
                <a:solidFill>
                  <a:srgbClr val="005F8B"/>
                </a:solidFill>
                <a:latin typeface="Open Sans"/>
              </a:rPr>
              <a:t>Член кластеру</a:t>
            </a:r>
          </a:p>
          <a:p>
            <a:pPr algn="ctr"/>
            <a:r>
              <a:rPr lang="uk-UA" sz="1200" b="1">
                <a:solidFill>
                  <a:srgbClr val="005F8B"/>
                </a:solidFill>
                <a:latin typeface="Open Sans"/>
              </a:rPr>
              <a:t>без профілю</a:t>
            </a:r>
          </a:p>
        </p:txBody>
      </p:sp>
      <p:sp>
        <p:nvSpPr>
          <p:cNvPr id="83975" name="Прямоугольник 8"/>
          <p:cNvSpPr>
            <a:spLocks noChangeArrowheads="1"/>
          </p:cNvSpPr>
          <p:nvPr/>
        </p:nvSpPr>
        <p:spPr bwMode="auto">
          <a:xfrm>
            <a:off x="4005263" y="1311275"/>
            <a:ext cx="1120775" cy="830263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1200" b="1">
                <a:solidFill>
                  <a:srgbClr val="005F8B"/>
                </a:solidFill>
                <a:latin typeface="Open Sans"/>
              </a:rPr>
              <a:t>Публікувати</a:t>
            </a:r>
          </a:p>
          <a:p>
            <a:pPr algn="ctr"/>
            <a:r>
              <a:rPr lang="uk-UA" sz="1200" b="1">
                <a:solidFill>
                  <a:srgbClr val="005F8B"/>
                </a:solidFill>
                <a:latin typeface="Open Sans"/>
              </a:rPr>
              <a:t>оголошення</a:t>
            </a:r>
          </a:p>
          <a:p>
            <a:pPr algn="ctr"/>
            <a:r>
              <a:rPr lang="uk-UA" sz="1200" b="1">
                <a:solidFill>
                  <a:srgbClr val="005F8B"/>
                </a:solidFill>
                <a:latin typeface="Open Sans"/>
              </a:rPr>
              <a:t>про пошук</a:t>
            </a:r>
          </a:p>
          <a:p>
            <a:pPr algn="ctr"/>
            <a:r>
              <a:rPr lang="uk-UA" sz="1200" b="1">
                <a:solidFill>
                  <a:srgbClr val="005F8B"/>
                </a:solidFill>
                <a:latin typeface="Open Sans"/>
              </a:rPr>
              <a:t>партнерів</a:t>
            </a:r>
          </a:p>
        </p:txBody>
      </p:sp>
      <p:sp>
        <p:nvSpPr>
          <p:cNvPr id="83976" name="Прямоугольник 9"/>
          <p:cNvSpPr>
            <a:spLocks noChangeArrowheads="1"/>
          </p:cNvSpPr>
          <p:nvPr/>
        </p:nvSpPr>
        <p:spPr bwMode="auto">
          <a:xfrm>
            <a:off x="5429250" y="1312863"/>
            <a:ext cx="1335088" cy="831850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1200" b="1">
                <a:solidFill>
                  <a:srgbClr val="005F8B"/>
                </a:solidFill>
                <a:latin typeface="Open Sans"/>
              </a:rPr>
              <a:t>Відповідати на</a:t>
            </a:r>
          </a:p>
          <a:p>
            <a:pPr algn="ctr"/>
            <a:r>
              <a:rPr lang="uk-UA" sz="1200" b="1">
                <a:solidFill>
                  <a:srgbClr val="005F8B"/>
                </a:solidFill>
                <a:latin typeface="Open Sans"/>
              </a:rPr>
              <a:t>оголошення</a:t>
            </a:r>
          </a:p>
          <a:p>
            <a:pPr algn="ctr"/>
            <a:r>
              <a:rPr lang="uk-UA" sz="1200" b="1">
                <a:solidFill>
                  <a:srgbClr val="005F8B"/>
                </a:solidFill>
                <a:latin typeface="Open Sans"/>
              </a:rPr>
              <a:t>щодо пошуку</a:t>
            </a:r>
          </a:p>
          <a:p>
            <a:pPr algn="ctr"/>
            <a:r>
              <a:rPr lang="uk-UA" sz="1200" b="1">
                <a:solidFill>
                  <a:srgbClr val="005F8B"/>
                </a:solidFill>
                <a:latin typeface="Open Sans"/>
              </a:rPr>
              <a:t>партнерів</a:t>
            </a:r>
          </a:p>
        </p:txBody>
      </p:sp>
      <p:sp>
        <p:nvSpPr>
          <p:cNvPr id="83977" name="Прямоугольник 10"/>
          <p:cNvSpPr>
            <a:spLocks noChangeArrowheads="1"/>
          </p:cNvSpPr>
          <p:nvPr/>
        </p:nvSpPr>
        <p:spPr bwMode="auto">
          <a:xfrm>
            <a:off x="2244725" y="1327150"/>
            <a:ext cx="1617663" cy="830263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1200" b="1">
                <a:solidFill>
                  <a:srgbClr val="005F8B"/>
                </a:solidFill>
                <a:latin typeface="Open Sans"/>
              </a:rPr>
              <a:t>Ознайомлюватись</a:t>
            </a:r>
          </a:p>
          <a:p>
            <a:pPr algn="ctr"/>
            <a:r>
              <a:rPr lang="uk-UA" sz="1200" b="1">
                <a:solidFill>
                  <a:srgbClr val="005F8B"/>
                </a:solidFill>
                <a:latin typeface="Open Sans"/>
              </a:rPr>
              <a:t>з оголошеннями</a:t>
            </a:r>
          </a:p>
          <a:p>
            <a:pPr algn="ctr"/>
            <a:r>
              <a:rPr lang="uk-UA" sz="1200" b="1">
                <a:solidFill>
                  <a:srgbClr val="005F8B"/>
                </a:solidFill>
                <a:latin typeface="Open Sans"/>
              </a:rPr>
              <a:t>про пошук</a:t>
            </a:r>
          </a:p>
          <a:p>
            <a:pPr algn="ctr"/>
            <a:r>
              <a:rPr lang="uk-UA" sz="1200" b="1">
                <a:solidFill>
                  <a:srgbClr val="005F8B"/>
                </a:solidFill>
                <a:latin typeface="Open Sans"/>
              </a:rPr>
              <a:t>партнерів</a:t>
            </a:r>
          </a:p>
        </p:txBody>
      </p:sp>
      <p:sp>
        <p:nvSpPr>
          <p:cNvPr id="83978" name="Прямоугольник 11"/>
          <p:cNvSpPr>
            <a:spLocks noChangeArrowheads="1"/>
          </p:cNvSpPr>
          <p:nvPr/>
        </p:nvSpPr>
        <p:spPr bwMode="auto">
          <a:xfrm>
            <a:off x="6832600" y="1206500"/>
            <a:ext cx="1617663" cy="1016000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1200" b="1">
                <a:solidFill>
                  <a:srgbClr val="005F8B"/>
                </a:solidFill>
                <a:latin typeface="Open Sans"/>
              </a:rPr>
              <a:t>Ознайомлюватись</a:t>
            </a:r>
          </a:p>
          <a:p>
            <a:pPr algn="ctr"/>
            <a:r>
              <a:rPr lang="uk-UA" sz="1200" b="1">
                <a:solidFill>
                  <a:srgbClr val="005F8B"/>
                </a:solidFill>
                <a:latin typeface="Open Sans"/>
              </a:rPr>
              <a:t>з відповідями </a:t>
            </a:r>
          </a:p>
          <a:p>
            <a:pPr algn="ctr"/>
            <a:r>
              <a:rPr lang="uk-UA" sz="1200" b="1">
                <a:solidFill>
                  <a:srgbClr val="005F8B"/>
                </a:solidFill>
                <a:latin typeface="Open Sans"/>
              </a:rPr>
              <a:t>на оголошення</a:t>
            </a:r>
          </a:p>
          <a:p>
            <a:pPr algn="ctr"/>
            <a:r>
              <a:rPr lang="uk-UA" sz="1200" b="1">
                <a:solidFill>
                  <a:srgbClr val="005F8B"/>
                </a:solidFill>
                <a:latin typeface="Open Sans"/>
              </a:rPr>
              <a:t>про пошук</a:t>
            </a:r>
          </a:p>
          <a:p>
            <a:pPr algn="ctr"/>
            <a:r>
              <a:rPr lang="uk-UA" sz="1200" b="1">
                <a:solidFill>
                  <a:srgbClr val="005F8B"/>
                </a:solidFill>
                <a:latin typeface="Open Sans"/>
              </a:rPr>
              <a:t>партнерів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Title 1"/>
          <p:cNvSpPr txBox="1">
            <a:spLocks/>
          </p:cNvSpPr>
          <p:nvPr/>
        </p:nvSpPr>
        <p:spPr bwMode="auto">
          <a:xfrm>
            <a:off x="0" y="134938"/>
            <a:ext cx="91440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2800" b="1">
                <a:solidFill>
                  <a:srgbClr val="005F8B"/>
                </a:solidFill>
                <a:latin typeface="Open Sans"/>
              </a:rPr>
              <a:t>European Strategic Cluster Partnerships (ESCP)</a:t>
            </a:r>
          </a:p>
        </p:txBody>
      </p:sp>
      <p:pic>
        <p:nvPicPr>
          <p:cNvPr id="84994" name="Picture 2" descr="C:\Users\Вадим-Оля\Downloads\bank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8388" y="900113"/>
            <a:ext cx="923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5" name="Прямоугольник 4"/>
          <p:cNvSpPr>
            <a:spLocks noChangeArrowheads="1"/>
          </p:cNvSpPr>
          <p:nvPr/>
        </p:nvSpPr>
        <p:spPr bwMode="auto">
          <a:xfrm>
            <a:off x="658813" y="1962150"/>
            <a:ext cx="1744662" cy="646113"/>
          </a:xfrm>
          <a:prstGeom prst="rect">
            <a:avLst/>
          </a:prstGeom>
          <a:noFill/>
          <a:ln w="12700">
            <a:solidFill>
              <a:srgbClr val="005F8B"/>
            </a:solidFill>
            <a:prstDash val="dash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b="1">
                <a:solidFill>
                  <a:srgbClr val="005F8B"/>
                </a:solidFill>
                <a:latin typeface="Open Sans"/>
              </a:rPr>
              <a:t>понад </a:t>
            </a:r>
          </a:p>
          <a:p>
            <a:pPr algn="ctr"/>
            <a:r>
              <a:rPr lang="uk-UA" b="1">
                <a:solidFill>
                  <a:srgbClr val="005F8B"/>
                </a:solidFill>
                <a:latin typeface="Open Sans"/>
              </a:rPr>
              <a:t>150 кластерів</a:t>
            </a:r>
          </a:p>
        </p:txBody>
      </p:sp>
      <p:pic>
        <p:nvPicPr>
          <p:cNvPr id="84996" name="Picture 3" descr="C:\Users\Вадим-Оля\Downloads\fla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13200" y="939800"/>
            <a:ext cx="773113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7" name="Прямоугольник 6"/>
          <p:cNvSpPr>
            <a:spLocks noChangeArrowheads="1"/>
          </p:cNvSpPr>
          <p:nvPr/>
        </p:nvSpPr>
        <p:spPr bwMode="auto">
          <a:xfrm>
            <a:off x="3486150" y="1963738"/>
            <a:ext cx="1773238" cy="646112"/>
          </a:xfrm>
          <a:prstGeom prst="rect">
            <a:avLst/>
          </a:prstGeom>
          <a:noFill/>
          <a:ln w="12700">
            <a:solidFill>
              <a:srgbClr val="005F8B"/>
            </a:solidFill>
            <a:prstDash val="dash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b="1">
                <a:solidFill>
                  <a:srgbClr val="005F8B"/>
                </a:solidFill>
                <a:latin typeface="Open Sans"/>
              </a:rPr>
              <a:t>з 23-х</a:t>
            </a:r>
          </a:p>
          <a:p>
            <a:pPr algn="ctr"/>
            <a:r>
              <a:rPr lang="uk-UA" b="1">
                <a:solidFill>
                  <a:srgbClr val="005F8B"/>
                </a:solidFill>
                <a:latin typeface="Open Sans"/>
              </a:rPr>
              <a:t> країн Європи</a:t>
            </a:r>
          </a:p>
        </p:txBody>
      </p:sp>
      <p:pic>
        <p:nvPicPr>
          <p:cNvPr id="84998" name="Picture 4" descr="C:\Users\Вадим-Оля\Downloads\online-stor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37363" y="904875"/>
            <a:ext cx="903287" cy="90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9" name="Прямоугольник 8"/>
          <p:cNvSpPr>
            <a:spLocks noChangeArrowheads="1"/>
          </p:cNvSpPr>
          <p:nvPr/>
        </p:nvSpPr>
        <p:spPr bwMode="auto">
          <a:xfrm>
            <a:off x="5849938" y="1965325"/>
            <a:ext cx="3106737" cy="647700"/>
          </a:xfrm>
          <a:prstGeom prst="rect">
            <a:avLst/>
          </a:prstGeom>
          <a:noFill/>
          <a:ln w="12700">
            <a:solidFill>
              <a:srgbClr val="005F8B"/>
            </a:solidFill>
            <a:prstDash val="dash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b="1">
                <a:solidFill>
                  <a:srgbClr val="005F8B"/>
                </a:solidFill>
                <a:latin typeface="Open Sans"/>
              </a:rPr>
              <a:t>забезпечують підтримку </a:t>
            </a:r>
          </a:p>
          <a:p>
            <a:pPr algn="ctr"/>
            <a:r>
              <a:rPr lang="uk-UA" b="1">
                <a:solidFill>
                  <a:srgbClr val="005F8B"/>
                </a:solidFill>
                <a:latin typeface="Open Sans"/>
              </a:rPr>
              <a:t>більше 17 тис. МСП</a:t>
            </a:r>
          </a:p>
        </p:txBody>
      </p:sp>
      <p:cxnSp>
        <p:nvCxnSpPr>
          <p:cNvPr id="11" name="Прямая соединительная линия 10"/>
          <p:cNvCxnSpPr>
            <a:stCxn id="84995" idx="3"/>
            <a:endCxn id="84997" idx="1"/>
          </p:cNvCxnSpPr>
          <p:nvPr/>
        </p:nvCxnSpPr>
        <p:spPr>
          <a:xfrm>
            <a:off x="2403475" y="2284413"/>
            <a:ext cx="1082675" cy="3175"/>
          </a:xfrm>
          <a:prstGeom prst="line">
            <a:avLst/>
          </a:prstGeom>
          <a:ln w="12700">
            <a:solidFill>
              <a:srgbClr val="005F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>
            <a:stCxn id="84997" idx="3"/>
            <a:endCxn id="84999" idx="1"/>
          </p:cNvCxnSpPr>
          <p:nvPr/>
        </p:nvCxnSpPr>
        <p:spPr>
          <a:xfrm>
            <a:off x="5259388" y="2287588"/>
            <a:ext cx="590550" cy="1587"/>
          </a:xfrm>
          <a:prstGeom prst="line">
            <a:avLst/>
          </a:prstGeom>
          <a:ln w="12700">
            <a:solidFill>
              <a:srgbClr val="005F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002" name="Picture 5" descr="C:\Users\Вадим-Оля\Desktop\focu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51038" y="2846388"/>
            <a:ext cx="5056187" cy="390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5003" name="Прямоугольник 19"/>
          <p:cNvSpPr>
            <a:spLocks noChangeArrowheads="1"/>
          </p:cNvSpPr>
          <p:nvPr/>
        </p:nvSpPr>
        <p:spPr bwMode="auto">
          <a:xfrm>
            <a:off x="3754438" y="2825750"/>
            <a:ext cx="1214437" cy="461963"/>
          </a:xfrm>
          <a:prstGeom prst="rect">
            <a:avLst/>
          </a:prstGeom>
          <a:solidFill>
            <a:schemeClr val="bg1"/>
          </a:solidFill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200" b="1">
                <a:solidFill>
                  <a:srgbClr val="005F8B"/>
                </a:solidFill>
                <a:latin typeface="Open Sans"/>
              </a:rPr>
              <a:t>аеронавтика </a:t>
            </a:r>
          </a:p>
          <a:p>
            <a:pPr algn="ctr"/>
            <a:r>
              <a:rPr lang="uk-UA" sz="1200" b="1">
                <a:solidFill>
                  <a:srgbClr val="005F8B"/>
                </a:solidFill>
                <a:latin typeface="Open Sans"/>
              </a:rPr>
              <a:t>та космос</a:t>
            </a:r>
          </a:p>
        </p:txBody>
      </p:sp>
      <p:sp>
        <p:nvSpPr>
          <p:cNvPr id="85004" name="Прямоугольник 20"/>
          <p:cNvSpPr>
            <a:spLocks noChangeArrowheads="1"/>
          </p:cNvSpPr>
          <p:nvPr/>
        </p:nvSpPr>
        <p:spPr bwMode="auto">
          <a:xfrm>
            <a:off x="5349875" y="3509963"/>
            <a:ext cx="1296988" cy="461962"/>
          </a:xfrm>
          <a:prstGeom prst="rect">
            <a:avLst/>
          </a:prstGeom>
          <a:solidFill>
            <a:schemeClr val="bg1"/>
          </a:solidFill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200" b="1">
                <a:solidFill>
                  <a:srgbClr val="005F8B"/>
                </a:solidFill>
                <a:latin typeface="Open Sans"/>
              </a:rPr>
              <a:t>соціальні</a:t>
            </a:r>
          </a:p>
          <a:p>
            <a:pPr algn="ctr"/>
            <a:r>
              <a:rPr lang="uk-UA" sz="1200" b="1">
                <a:solidFill>
                  <a:srgbClr val="005F8B"/>
                </a:solidFill>
                <a:latin typeface="Open Sans"/>
              </a:rPr>
              <a:t>інновації</a:t>
            </a:r>
          </a:p>
        </p:txBody>
      </p:sp>
      <p:sp>
        <p:nvSpPr>
          <p:cNvPr id="85005" name="Прямоугольник 21"/>
          <p:cNvSpPr>
            <a:spLocks noChangeArrowheads="1"/>
          </p:cNvSpPr>
          <p:nvPr/>
        </p:nvSpPr>
        <p:spPr bwMode="auto">
          <a:xfrm>
            <a:off x="5802313" y="4167188"/>
            <a:ext cx="1103312" cy="461962"/>
          </a:xfrm>
          <a:prstGeom prst="rect">
            <a:avLst/>
          </a:prstGeom>
          <a:solidFill>
            <a:schemeClr val="bg1"/>
          </a:solidFill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200" b="1">
                <a:solidFill>
                  <a:srgbClr val="005F8B"/>
                </a:solidFill>
                <a:latin typeface="Open Sans"/>
              </a:rPr>
              <a:t>безпека та</a:t>
            </a:r>
          </a:p>
          <a:p>
            <a:pPr algn="ctr"/>
            <a:r>
              <a:rPr lang="uk-UA" sz="1200" b="1">
                <a:solidFill>
                  <a:srgbClr val="005F8B"/>
                </a:solidFill>
                <a:latin typeface="Open Sans"/>
              </a:rPr>
              <a:t>оборона</a:t>
            </a:r>
          </a:p>
        </p:txBody>
      </p:sp>
      <p:sp>
        <p:nvSpPr>
          <p:cNvPr id="85006" name="Прямоугольник 22"/>
          <p:cNvSpPr>
            <a:spLocks noChangeArrowheads="1"/>
          </p:cNvSpPr>
          <p:nvPr/>
        </p:nvSpPr>
        <p:spPr bwMode="auto">
          <a:xfrm>
            <a:off x="5805488" y="4989513"/>
            <a:ext cx="1103312" cy="276225"/>
          </a:xfrm>
          <a:prstGeom prst="rect">
            <a:avLst/>
          </a:prstGeom>
          <a:solidFill>
            <a:schemeClr val="bg1"/>
          </a:solidFill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200" b="1">
                <a:solidFill>
                  <a:srgbClr val="005F8B"/>
                </a:solidFill>
                <a:latin typeface="Open Sans"/>
              </a:rPr>
              <a:t>транспорт</a:t>
            </a:r>
          </a:p>
        </p:txBody>
      </p:sp>
      <p:sp>
        <p:nvSpPr>
          <p:cNvPr id="85007" name="Прямоугольник 23"/>
          <p:cNvSpPr>
            <a:spLocks noChangeArrowheads="1"/>
          </p:cNvSpPr>
          <p:nvPr/>
        </p:nvSpPr>
        <p:spPr bwMode="auto">
          <a:xfrm>
            <a:off x="5356225" y="5537200"/>
            <a:ext cx="1317625" cy="461963"/>
          </a:xfrm>
          <a:prstGeom prst="rect">
            <a:avLst/>
          </a:prstGeom>
          <a:solidFill>
            <a:schemeClr val="bg1"/>
          </a:solidFill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200" b="1">
                <a:solidFill>
                  <a:srgbClr val="005F8B"/>
                </a:solidFill>
                <a:latin typeface="Open Sans"/>
              </a:rPr>
              <a:t>туризм та</a:t>
            </a:r>
          </a:p>
          <a:p>
            <a:pPr algn="ctr"/>
            <a:r>
              <a:rPr lang="uk-UA" sz="1200" b="1">
                <a:solidFill>
                  <a:srgbClr val="005F8B"/>
                </a:solidFill>
                <a:latin typeface="Open Sans"/>
              </a:rPr>
              <a:t>спорт</a:t>
            </a:r>
          </a:p>
        </p:txBody>
      </p:sp>
      <p:sp>
        <p:nvSpPr>
          <p:cNvPr id="85008" name="Прямоугольник 24"/>
          <p:cNvSpPr>
            <a:spLocks noChangeArrowheads="1"/>
          </p:cNvSpPr>
          <p:nvPr/>
        </p:nvSpPr>
        <p:spPr bwMode="auto">
          <a:xfrm>
            <a:off x="3262313" y="6276975"/>
            <a:ext cx="2225675" cy="460375"/>
          </a:xfrm>
          <a:prstGeom prst="rect">
            <a:avLst/>
          </a:prstGeom>
          <a:solidFill>
            <a:schemeClr val="bg1"/>
          </a:solidFill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200" b="1">
                <a:solidFill>
                  <a:srgbClr val="005F8B"/>
                </a:solidFill>
                <a:latin typeface="Open Sans"/>
              </a:rPr>
              <a:t>навколишнє середовище,</a:t>
            </a:r>
          </a:p>
          <a:p>
            <a:pPr algn="ctr"/>
            <a:r>
              <a:rPr lang="ru-RU" sz="1200" b="1">
                <a:solidFill>
                  <a:srgbClr val="005F8B"/>
                </a:solidFill>
                <a:latin typeface="Open Sans"/>
              </a:rPr>
              <a:t>водн</a:t>
            </a:r>
            <a:r>
              <a:rPr lang="uk-UA" sz="1200" b="1">
                <a:solidFill>
                  <a:srgbClr val="005F8B"/>
                </a:solidFill>
                <a:latin typeface="Open Sans"/>
              </a:rPr>
              <a:t>і ресурси та енергія</a:t>
            </a:r>
          </a:p>
        </p:txBody>
      </p:sp>
      <p:sp>
        <p:nvSpPr>
          <p:cNvPr id="85009" name="Прямоугольник 25"/>
          <p:cNvSpPr>
            <a:spLocks noChangeArrowheads="1"/>
          </p:cNvSpPr>
          <p:nvPr/>
        </p:nvSpPr>
        <p:spPr bwMode="auto">
          <a:xfrm>
            <a:off x="2055813" y="5526088"/>
            <a:ext cx="1317625" cy="461962"/>
          </a:xfrm>
          <a:prstGeom prst="rect">
            <a:avLst/>
          </a:prstGeom>
          <a:solidFill>
            <a:schemeClr val="bg1"/>
          </a:solidFill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200" b="1">
                <a:solidFill>
                  <a:srgbClr val="005F8B"/>
                </a:solidFill>
                <a:latin typeface="Open Sans"/>
              </a:rPr>
              <a:t>ІКТ та</a:t>
            </a:r>
          </a:p>
          <a:p>
            <a:pPr algn="ctr"/>
            <a:r>
              <a:rPr lang="uk-UA" sz="1200" b="1">
                <a:solidFill>
                  <a:srgbClr val="005F8B"/>
                </a:solidFill>
                <a:latin typeface="Open Sans"/>
              </a:rPr>
              <a:t>діджиталізація</a:t>
            </a:r>
          </a:p>
        </p:txBody>
      </p:sp>
      <p:sp>
        <p:nvSpPr>
          <p:cNvPr id="85010" name="Прямоугольник 26"/>
          <p:cNvSpPr>
            <a:spLocks noChangeArrowheads="1"/>
          </p:cNvSpPr>
          <p:nvPr/>
        </p:nvSpPr>
        <p:spPr bwMode="auto">
          <a:xfrm>
            <a:off x="1881188" y="4913313"/>
            <a:ext cx="1039812" cy="461962"/>
          </a:xfrm>
          <a:prstGeom prst="rect">
            <a:avLst/>
          </a:prstGeom>
          <a:solidFill>
            <a:schemeClr val="bg1"/>
          </a:solidFill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200" b="1">
                <a:solidFill>
                  <a:srgbClr val="005F8B"/>
                </a:solidFill>
                <a:latin typeface="Open Sans"/>
              </a:rPr>
              <a:t>охорона здоров’я</a:t>
            </a:r>
          </a:p>
        </p:txBody>
      </p:sp>
      <p:sp>
        <p:nvSpPr>
          <p:cNvPr id="85011" name="Прямоугольник 27"/>
          <p:cNvSpPr>
            <a:spLocks noChangeArrowheads="1"/>
          </p:cNvSpPr>
          <p:nvPr/>
        </p:nvSpPr>
        <p:spPr bwMode="auto">
          <a:xfrm>
            <a:off x="1624013" y="4254500"/>
            <a:ext cx="1287462" cy="276225"/>
          </a:xfrm>
          <a:prstGeom prst="rect">
            <a:avLst/>
          </a:prstGeom>
          <a:solidFill>
            <a:schemeClr val="bg1"/>
          </a:solidFill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200" b="1">
                <a:solidFill>
                  <a:srgbClr val="005F8B"/>
                </a:solidFill>
                <a:latin typeface="Open Sans"/>
              </a:rPr>
              <a:t>агропродукція</a:t>
            </a:r>
          </a:p>
        </p:txBody>
      </p:sp>
      <p:sp>
        <p:nvSpPr>
          <p:cNvPr id="85012" name="Прямоугольник 28"/>
          <p:cNvSpPr>
            <a:spLocks noChangeArrowheads="1"/>
          </p:cNvSpPr>
          <p:nvPr/>
        </p:nvSpPr>
        <p:spPr bwMode="auto">
          <a:xfrm>
            <a:off x="2200275" y="3629025"/>
            <a:ext cx="1157288" cy="274638"/>
          </a:xfrm>
          <a:prstGeom prst="rect">
            <a:avLst/>
          </a:prstGeom>
          <a:solidFill>
            <a:schemeClr val="bg1"/>
          </a:solidFill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200" b="1">
                <a:solidFill>
                  <a:srgbClr val="005F8B"/>
                </a:solidFill>
                <a:latin typeface="Open Sans"/>
              </a:rPr>
              <a:t>будівництво</a:t>
            </a:r>
          </a:p>
        </p:txBody>
      </p:sp>
      <p:sp>
        <p:nvSpPr>
          <p:cNvPr id="85013" name="Прямоугольник 29"/>
          <p:cNvSpPr>
            <a:spLocks noChangeArrowheads="1"/>
          </p:cNvSpPr>
          <p:nvPr/>
        </p:nvSpPr>
        <p:spPr bwMode="auto">
          <a:xfrm>
            <a:off x="3675063" y="4530725"/>
            <a:ext cx="1465262" cy="708025"/>
          </a:xfrm>
          <a:prstGeom prst="rect">
            <a:avLst/>
          </a:prstGeom>
          <a:solidFill>
            <a:schemeClr val="bg1"/>
          </a:solidFill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 b="1">
                <a:solidFill>
                  <a:srgbClr val="005F8B"/>
                </a:solidFill>
                <a:latin typeface="Open Sans"/>
              </a:rPr>
              <a:t>ФОКУС</a:t>
            </a:r>
          </a:p>
          <a:p>
            <a:pPr algn="ctr"/>
            <a:endParaRPr lang="uk-UA" sz="2000" b="1">
              <a:solidFill>
                <a:srgbClr val="005F8B"/>
              </a:solidFill>
              <a:latin typeface="Open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7" name="Picture 2" descr="C:\Users\Вадим-Оля\Desktop\going-inter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" y="900113"/>
            <a:ext cx="7704137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18" name="Title 1"/>
          <p:cNvSpPr txBox="1">
            <a:spLocks/>
          </p:cNvSpPr>
          <p:nvPr/>
        </p:nvSpPr>
        <p:spPr bwMode="auto">
          <a:xfrm>
            <a:off x="0" y="134938"/>
            <a:ext cx="91440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uk-UA" sz="2800" b="1">
                <a:solidFill>
                  <a:srgbClr val="005F8B"/>
                </a:solidFill>
                <a:latin typeface="Open Sans"/>
              </a:rPr>
              <a:t>Партнерство в рамках </a:t>
            </a:r>
            <a:r>
              <a:rPr lang="en-US" sz="2800" b="1">
                <a:solidFill>
                  <a:srgbClr val="005F8B"/>
                </a:solidFill>
                <a:latin typeface="Open Sans"/>
              </a:rPr>
              <a:t>ESCP</a:t>
            </a:r>
          </a:p>
        </p:txBody>
      </p:sp>
      <p:pic>
        <p:nvPicPr>
          <p:cNvPr id="86019" name="Picture 2" descr="C:\Users\Вадим-Оля\Desktop\adpac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7600" y="4432300"/>
            <a:ext cx="7016750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87375" y="1323975"/>
            <a:ext cx="7764463" cy="682625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cxnSp>
        <p:nvCxnSpPr>
          <p:cNvPr id="10" name="Прямая соединительная линия 9"/>
          <p:cNvCxnSpPr>
            <a:stCxn id="5" idx="1"/>
          </p:cNvCxnSpPr>
          <p:nvPr/>
        </p:nvCxnSpPr>
        <p:spPr>
          <a:xfrm flipH="1">
            <a:off x="219075" y="1665288"/>
            <a:ext cx="368300" cy="573087"/>
          </a:xfrm>
          <a:prstGeom prst="line">
            <a:avLst/>
          </a:prstGeom>
          <a:ln w="254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19075" y="2252663"/>
            <a:ext cx="39688" cy="2714625"/>
          </a:xfrm>
          <a:prstGeom prst="line">
            <a:avLst/>
          </a:prstGeom>
          <a:ln w="254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73050" y="4940300"/>
            <a:ext cx="777875" cy="587375"/>
          </a:xfrm>
          <a:prstGeom prst="line">
            <a:avLst/>
          </a:prstGeom>
          <a:ln w="254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Title 1"/>
          <p:cNvSpPr txBox="1">
            <a:spLocks/>
          </p:cNvSpPr>
          <p:nvPr/>
        </p:nvSpPr>
        <p:spPr bwMode="auto">
          <a:xfrm>
            <a:off x="0" y="134938"/>
            <a:ext cx="91440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uk-UA" sz="2800" b="1">
                <a:solidFill>
                  <a:srgbClr val="005F8B"/>
                </a:solidFill>
                <a:latin typeface="Open Sans"/>
              </a:rPr>
              <a:t>Партнерство в рамках </a:t>
            </a:r>
            <a:r>
              <a:rPr lang="en-US" sz="2800" b="1">
                <a:solidFill>
                  <a:srgbClr val="005F8B"/>
                </a:solidFill>
                <a:latin typeface="Open Sans"/>
              </a:rPr>
              <a:t>ESCP: AdPack</a:t>
            </a:r>
          </a:p>
        </p:txBody>
      </p:sp>
      <p:pic>
        <p:nvPicPr>
          <p:cNvPr id="87042" name="Picture 2" descr="C:\Users\Вадим-Оля\Desktop\adpack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12825"/>
            <a:ext cx="6142038" cy="357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3" name="Picture 3" descr="C:\Users\Вадим-Оля\Desktop\adpack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3738" y="4791075"/>
            <a:ext cx="8058150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4" name="Прямоугольник 10"/>
          <p:cNvSpPr>
            <a:spLocks noChangeArrowheads="1"/>
          </p:cNvSpPr>
          <p:nvPr/>
        </p:nvSpPr>
        <p:spPr bwMode="auto">
          <a:xfrm>
            <a:off x="6338888" y="1009650"/>
            <a:ext cx="2490787" cy="1770063"/>
          </a:xfrm>
          <a:prstGeom prst="rect">
            <a:avLst/>
          </a:prstGeom>
          <a:noFill/>
          <a:ln w="12700">
            <a:solidFill>
              <a:srgbClr val="005F8B"/>
            </a:solidFill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ts val="600"/>
              </a:spcAft>
            </a:pPr>
            <a:r>
              <a:rPr lang="en-US" sz="1400" b="1">
                <a:solidFill>
                  <a:srgbClr val="005F8B"/>
                </a:solidFill>
                <a:latin typeface="Open Sans"/>
              </a:rPr>
              <a:t>Packaging Cluster </a:t>
            </a:r>
            <a:r>
              <a:rPr lang="en-US" sz="1400">
                <a:solidFill>
                  <a:srgbClr val="005F8B"/>
                </a:solidFill>
                <a:latin typeface="Open Sans"/>
              </a:rPr>
              <a:t>(</a:t>
            </a:r>
            <a:r>
              <a:rPr lang="uk-UA" sz="1400">
                <a:solidFill>
                  <a:srgbClr val="005F8B"/>
                </a:solidFill>
                <a:latin typeface="Open Sans"/>
              </a:rPr>
              <a:t>Іспанія)</a:t>
            </a:r>
          </a:p>
          <a:p>
            <a:pPr>
              <a:spcAft>
                <a:spcPts val="600"/>
              </a:spcAft>
            </a:pPr>
            <a:r>
              <a:rPr lang="en-US" sz="1400" b="1">
                <a:solidFill>
                  <a:srgbClr val="005F8B"/>
                </a:solidFill>
                <a:latin typeface="Open Sans"/>
              </a:rPr>
              <a:t>Nanoprogress z.s. </a:t>
            </a:r>
            <a:r>
              <a:rPr lang="en-US" sz="1400">
                <a:solidFill>
                  <a:srgbClr val="005F8B"/>
                </a:solidFill>
                <a:latin typeface="Open Sans"/>
              </a:rPr>
              <a:t>(</a:t>
            </a:r>
            <a:r>
              <a:rPr lang="uk-UA" sz="1400">
                <a:solidFill>
                  <a:srgbClr val="005F8B"/>
                </a:solidFill>
                <a:latin typeface="Open Sans"/>
              </a:rPr>
              <a:t>Чехія)</a:t>
            </a:r>
          </a:p>
          <a:p>
            <a:pPr>
              <a:spcAft>
                <a:spcPts val="600"/>
              </a:spcAft>
            </a:pPr>
            <a:r>
              <a:rPr lang="en-US" sz="1400" b="1">
                <a:solidFill>
                  <a:srgbClr val="005F8B"/>
                </a:solidFill>
                <a:latin typeface="Open Sans"/>
              </a:rPr>
              <a:t>Packbridge</a:t>
            </a:r>
            <a:r>
              <a:rPr lang="en-US" sz="1400">
                <a:solidFill>
                  <a:srgbClr val="005F8B"/>
                </a:solidFill>
                <a:latin typeface="Open Sans"/>
              </a:rPr>
              <a:t> (</a:t>
            </a:r>
            <a:r>
              <a:rPr lang="uk-UA" sz="1400">
                <a:solidFill>
                  <a:srgbClr val="005F8B"/>
                </a:solidFill>
                <a:latin typeface="Open Sans"/>
              </a:rPr>
              <a:t>Швеція)</a:t>
            </a:r>
          </a:p>
          <a:p>
            <a:pPr>
              <a:spcAft>
                <a:spcPts val="600"/>
              </a:spcAft>
            </a:pPr>
            <a:r>
              <a:rPr lang="en-US" sz="1400" b="1">
                <a:solidFill>
                  <a:srgbClr val="005F8B"/>
                </a:solidFill>
                <a:latin typeface="Open Sans"/>
              </a:rPr>
              <a:t>Plastiwin</a:t>
            </a:r>
            <a:r>
              <a:rPr lang="en-US" sz="1400">
                <a:solidFill>
                  <a:srgbClr val="005F8B"/>
                </a:solidFill>
                <a:latin typeface="Open Sans"/>
              </a:rPr>
              <a:t> (</a:t>
            </a:r>
            <a:r>
              <a:rPr lang="uk-UA" sz="1400">
                <a:solidFill>
                  <a:srgbClr val="005F8B"/>
                </a:solidFill>
                <a:latin typeface="Open Sans"/>
              </a:rPr>
              <a:t>Бельгія)</a:t>
            </a:r>
          </a:p>
          <a:p>
            <a:pPr>
              <a:spcAft>
                <a:spcPts val="600"/>
              </a:spcAft>
            </a:pPr>
            <a:r>
              <a:rPr lang="en-US" sz="1400" b="1">
                <a:solidFill>
                  <a:srgbClr val="005F8B"/>
                </a:solidFill>
                <a:latin typeface="Open Sans"/>
              </a:rPr>
              <a:t>InovCluster</a:t>
            </a:r>
            <a:r>
              <a:rPr lang="en-US" sz="1400">
                <a:solidFill>
                  <a:srgbClr val="005F8B"/>
                </a:solidFill>
                <a:latin typeface="Open Sans"/>
              </a:rPr>
              <a:t> (</a:t>
            </a:r>
            <a:r>
              <a:rPr lang="uk-UA" sz="1400">
                <a:solidFill>
                  <a:srgbClr val="005F8B"/>
                </a:solidFill>
                <a:latin typeface="Open Sans"/>
              </a:rPr>
              <a:t>Португалія)</a:t>
            </a:r>
          </a:p>
          <a:p>
            <a:pPr>
              <a:spcAft>
                <a:spcPts val="600"/>
              </a:spcAft>
            </a:pPr>
            <a:r>
              <a:rPr lang="en-US" sz="1400" b="1">
                <a:solidFill>
                  <a:srgbClr val="005F8B"/>
                </a:solidFill>
                <a:latin typeface="Open Sans"/>
              </a:rPr>
              <a:t>BalticNet</a:t>
            </a:r>
            <a:r>
              <a:rPr lang="en-US" sz="1400">
                <a:solidFill>
                  <a:srgbClr val="005F8B"/>
                </a:solidFill>
                <a:latin typeface="Open Sans"/>
              </a:rPr>
              <a:t> (</a:t>
            </a:r>
            <a:r>
              <a:rPr lang="uk-UA" sz="1400">
                <a:solidFill>
                  <a:srgbClr val="005F8B"/>
                </a:solidFill>
                <a:latin typeface="Open Sans"/>
              </a:rPr>
              <a:t>Німеччина)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5" name="Picture 2" descr="C:\Users\Вадим-Оля\Desktop\adpack_finallogo_colour_versio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9175" y="1327150"/>
            <a:ext cx="25971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66" name="pole tekstowe 1"/>
          <p:cNvSpPr txBox="1">
            <a:spLocks noChangeArrowheads="1"/>
          </p:cNvSpPr>
          <p:nvPr/>
        </p:nvSpPr>
        <p:spPr bwMode="auto">
          <a:xfrm>
            <a:off x="300038" y="2222500"/>
            <a:ext cx="4094162" cy="368300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>
                <a:solidFill>
                  <a:srgbClr val="005F8B"/>
                </a:solidFill>
                <a:latin typeface="Open Sans"/>
              </a:rPr>
              <a:t>ЦІЛІ ПРОЕКТУ</a:t>
            </a:r>
          </a:p>
        </p:txBody>
      </p:sp>
      <p:sp>
        <p:nvSpPr>
          <p:cNvPr id="5" name="Двойные круглые скобки 4"/>
          <p:cNvSpPr/>
          <p:nvPr/>
        </p:nvSpPr>
        <p:spPr>
          <a:xfrm>
            <a:off x="204788" y="2333625"/>
            <a:ext cx="4325937" cy="3275013"/>
          </a:xfrm>
          <a:prstGeom prst="bracketPair">
            <a:avLst/>
          </a:prstGeom>
          <a:ln w="12700">
            <a:solidFill>
              <a:srgbClr val="005F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88068" name="Title 1"/>
          <p:cNvSpPr txBox="1">
            <a:spLocks/>
          </p:cNvSpPr>
          <p:nvPr/>
        </p:nvSpPr>
        <p:spPr bwMode="auto">
          <a:xfrm>
            <a:off x="0" y="134938"/>
            <a:ext cx="91440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uk-UA" sz="2800" b="1">
                <a:solidFill>
                  <a:srgbClr val="005F8B"/>
                </a:solidFill>
                <a:latin typeface="Open Sans"/>
              </a:rPr>
              <a:t>Партнерство в рамках </a:t>
            </a:r>
            <a:r>
              <a:rPr lang="en-US" sz="2800" b="1">
                <a:solidFill>
                  <a:srgbClr val="005F8B"/>
                </a:solidFill>
                <a:latin typeface="Open Sans"/>
              </a:rPr>
              <a:t>ESCP: AdPack</a:t>
            </a:r>
            <a:r>
              <a:rPr lang="uk-UA" sz="2800" b="1">
                <a:solidFill>
                  <a:srgbClr val="005F8B"/>
                </a:solidFill>
                <a:latin typeface="Open Sans"/>
              </a:rPr>
              <a:t> (2)</a:t>
            </a:r>
            <a:endParaRPr lang="en-US" sz="2800" b="1">
              <a:solidFill>
                <a:srgbClr val="005F8B"/>
              </a:solidFill>
              <a:latin typeface="Open Sans"/>
            </a:endParaRPr>
          </a:p>
        </p:txBody>
      </p:sp>
      <p:sp>
        <p:nvSpPr>
          <p:cNvPr id="88069" name="pole tekstowe 1"/>
          <p:cNvSpPr txBox="1">
            <a:spLocks noChangeArrowheads="1"/>
          </p:cNvSpPr>
          <p:nvPr/>
        </p:nvSpPr>
        <p:spPr bwMode="auto">
          <a:xfrm>
            <a:off x="450850" y="2603500"/>
            <a:ext cx="3943350" cy="2830513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ts val="600"/>
              </a:spcAft>
              <a:buFont typeface="Wingdings" pitchFamily="2" charset="2"/>
              <a:buChar char="Ø"/>
            </a:pPr>
            <a:r>
              <a:rPr lang="uk-UA" sz="1400">
                <a:solidFill>
                  <a:srgbClr val="005F8B"/>
                </a:solidFill>
              </a:rPr>
              <a:t> Поєднання інноваційних рішень з метою створення "розумного" пакування (</a:t>
            </a:r>
            <a:r>
              <a:rPr lang="en-US" sz="1400">
                <a:solidFill>
                  <a:srgbClr val="005F8B"/>
                </a:solidFill>
              </a:rPr>
              <a:t>smart</a:t>
            </a:r>
            <a:r>
              <a:rPr lang="ru-RU" sz="1400">
                <a:solidFill>
                  <a:srgbClr val="005F8B"/>
                </a:solidFill>
              </a:rPr>
              <a:t>-пакування</a:t>
            </a:r>
            <a:r>
              <a:rPr lang="uk-UA" sz="1400">
                <a:solidFill>
                  <a:srgbClr val="005F8B"/>
                </a:solidFill>
              </a:rPr>
              <a:t>)</a:t>
            </a:r>
          </a:p>
          <a:p>
            <a:pPr>
              <a:spcAft>
                <a:spcPts val="600"/>
              </a:spcAft>
              <a:buFont typeface="Wingdings" pitchFamily="2" charset="2"/>
              <a:buChar char="Ø"/>
            </a:pPr>
            <a:r>
              <a:rPr lang="uk-UA" sz="1400">
                <a:solidFill>
                  <a:srgbClr val="005F8B"/>
                </a:solidFill>
              </a:rPr>
              <a:t> Посилення  транскордонної  співпраці між кластерами та бізнес-об’єднаннями шляхом сприяння міжсекторальному співробітництву та зміцнення ланцюга вартості у галузі </a:t>
            </a:r>
            <a:r>
              <a:rPr lang="en-US" sz="1400">
                <a:solidFill>
                  <a:srgbClr val="005F8B"/>
                </a:solidFill>
              </a:rPr>
              <a:t>smart</a:t>
            </a:r>
            <a:r>
              <a:rPr lang="uk-UA" sz="1400">
                <a:solidFill>
                  <a:srgbClr val="005F8B"/>
                </a:solidFill>
              </a:rPr>
              <a:t>-пакування</a:t>
            </a:r>
          </a:p>
          <a:p>
            <a:pPr>
              <a:spcAft>
                <a:spcPts val="600"/>
              </a:spcAft>
              <a:buFont typeface="Wingdings" pitchFamily="2" charset="2"/>
              <a:buChar char="Ø"/>
            </a:pPr>
            <a:r>
              <a:rPr lang="uk-UA" sz="1400">
                <a:solidFill>
                  <a:srgbClr val="005F8B"/>
                </a:solidFill>
              </a:rPr>
              <a:t> Сприяння конкурентоспроможності та інтернаціоналізації членів кластеру проекту AdPack, а особливо МСП консорціуму в Європі та за її межами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322888" y="2716213"/>
            <a:ext cx="1719262" cy="2524125"/>
          </a:xfrm>
          <a:prstGeom prst="rect">
            <a:avLst/>
          </a:prstGeom>
          <a:noFill/>
          <a:ln>
            <a:solidFill>
              <a:srgbClr val="005F8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uk-UA" sz="1400" dirty="0">
                <a:solidFill>
                  <a:srgbClr val="005F8B"/>
                </a:solidFill>
                <a:ea typeface="MS PGothic" pitchFamily="34" charset="-128"/>
              </a:rPr>
              <a:t>Інформаційно-консультаційні заходи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uk-UA" sz="1400" dirty="0">
                <a:solidFill>
                  <a:srgbClr val="005F8B"/>
                </a:solidFill>
                <a:ea typeface="MS PGothic" pitchFamily="34" charset="-128"/>
              </a:rPr>
              <a:t>Навчальні візити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uk-UA" sz="1400" dirty="0">
                <a:solidFill>
                  <a:srgbClr val="005F8B"/>
                </a:solidFill>
                <a:ea typeface="MS PGothic" pitchFamily="34" charset="-128"/>
              </a:rPr>
              <a:t>Тренінги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uk-UA" sz="1400" dirty="0">
                <a:solidFill>
                  <a:srgbClr val="005F8B"/>
                </a:solidFill>
                <a:ea typeface="MS PGothic" pitchFamily="34" charset="-128"/>
              </a:rPr>
              <a:t>Конференції</a:t>
            </a:r>
          </a:p>
        </p:txBody>
      </p:sp>
      <p:sp>
        <p:nvSpPr>
          <p:cNvPr id="10" name="Нашивка 9"/>
          <p:cNvSpPr/>
          <p:nvPr/>
        </p:nvSpPr>
        <p:spPr>
          <a:xfrm>
            <a:off x="4618038" y="3508375"/>
            <a:ext cx="620712" cy="885825"/>
          </a:xfrm>
          <a:prstGeom prst="chevron">
            <a:avLst/>
          </a:prstGeom>
          <a:noFill/>
          <a:ln>
            <a:solidFill>
              <a:srgbClr val="005F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>
              <a:solidFill>
                <a:schemeClr val="tx1"/>
              </a:solidFill>
            </a:endParaRPr>
          </a:p>
        </p:txBody>
      </p:sp>
      <p:sp>
        <p:nvSpPr>
          <p:cNvPr id="11" name="Нашивка 10"/>
          <p:cNvSpPr/>
          <p:nvPr/>
        </p:nvSpPr>
        <p:spPr>
          <a:xfrm>
            <a:off x="7186613" y="3509963"/>
            <a:ext cx="620712" cy="887412"/>
          </a:xfrm>
          <a:prstGeom prst="chevron">
            <a:avLst/>
          </a:prstGeom>
          <a:noFill/>
          <a:ln>
            <a:solidFill>
              <a:srgbClr val="005F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>
              <a:solidFill>
                <a:schemeClr val="tx1"/>
              </a:solidFill>
            </a:endParaRPr>
          </a:p>
        </p:txBody>
      </p:sp>
      <p:sp>
        <p:nvSpPr>
          <p:cNvPr id="88073" name="pole tekstowe 1"/>
          <p:cNvSpPr txBox="1">
            <a:spLocks noChangeArrowheads="1"/>
          </p:cNvSpPr>
          <p:nvPr/>
        </p:nvSpPr>
        <p:spPr bwMode="auto">
          <a:xfrm>
            <a:off x="7710488" y="3668713"/>
            <a:ext cx="1201737" cy="646112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>
                <a:solidFill>
                  <a:srgbClr val="005F8B"/>
                </a:solidFill>
                <a:latin typeface="Open Sans"/>
              </a:rPr>
              <a:t>МСП</a:t>
            </a:r>
          </a:p>
          <a:p>
            <a:pPr algn="ctr"/>
            <a:r>
              <a:rPr lang="uk-UA">
                <a:solidFill>
                  <a:srgbClr val="005F8B"/>
                </a:solidFill>
                <a:latin typeface="Open Sans"/>
              </a:rPr>
              <a:t>(373)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Title 1"/>
          <p:cNvSpPr txBox="1">
            <a:spLocks/>
          </p:cNvSpPr>
          <p:nvPr/>
        </p:nvSpPr>
        <p:spPr bwMode="auto">
          <a:xfrm>
            <a:off x="0" y="134938"/>
            <a:ext cx="91440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800" b="1">
                <a:solidFill>
                  <a:srgbClr val="005F8B"/>
                </a:solidFill>
                <a:latin typeface="Open Sans"/>
              </a:rPr>
              <a:t>Поточний</a:t>
            </a:r>
            <a:r>
              <a:rPr lang="en-US" sz="2800" b="1">
                <a:solidFill>
                  <a:srgbClr val="005F8B"/>
                </a:solidFill>
                <a:latin typeface="Open Sans"/>
              </a:rPr>
              <a:t> </a:t>
            </a:r>
            <a:r>
              <a:rPr lang="ru-RU" sz="2800" b="1">
                <a:solidFill>
                  <a:srgbClr val="005F8B"/>
                </a:solidFill>
                <a:latin typeface="Open Sans"/>
              </a:rPr>
              <a:t>конкурс </a:t>
            </a:r>
            <a:r>
              <a:rPr lang="en-US" sz="2800" b="1">
                <a:solidFill>
                  <a:srgbClr val="005F8B"/>
                </a:solidFill>
                <a:latin typeface="Open Sans"/>
              </a:rPr>
              <a:t>ESCP </a:t>
            </a:r>
            <a:r>
              <a:rPr lang="uk-UA" sz="2800" b="1">
                <a:solidFill>
                  <a:srgbClr val="005F8B"/>
                </a:solidFill>
                <a:latin typeface="Open Sans"/>
              </a:rPr>
              <a:t>в рамках </a:t>
            </a:r>
            <a:r>
              <a:rPr lang="en-US" sz="2800" b="1">
                <a:solidFill>
                  <a:srgbClr val="005F8B"/>
                </a:solidFill>
                <a:latin typeface="Open Sans"/>
              </a:rPr>
              <a:t>COSME</a:t>
            </a:r>
          </a:p>
        </p:txBody>
      </p:sp>
      <p:pic>
        <p:nvPicPr>
          <p:cNvPr id="89090" name="Picture 2" descr="C:\Users\Вадим-Оля\Desktop\ca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" y="928688"/>
            <a:ext cx="7959725" cy="515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091" name="Прямоугольник 3"/>
          <p:cNvSpPr>
            <a:spLocks noChangeArrowheads="1"/>
          </p:cNvSpPr>
          <p:nvPr/>
        </p:nvSpPr>
        <p:spPr bwMode="auto">
          <a:xfrm>
            <a:off x="368300" y="6218238"/>
            <a:ext cx="843438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u="sng">
                <a:hlinkClick r:id="rId3"/>
              </a:rPr>
              <a:t>https</a:t>
            </a:r>
            <a:r>
              <a:rPr lang="uk-UA" sz="1600" u="sng">
                <a:hlinkClick r:id="rId3"/>
              </a:rPr>
              <a:t>://</a:t>
            </a:r>
            <a:r>
              <a:rPr lang="en-US" sz="1600" u="sng">
                <a:hlinkClick r:id="rId3"/>
              </a:rPr>
              <a:t>ec</a:t>
            </a:r>
            <a:r>
              <a:rPr lang="uk-UA" sz="1600" u="sng">
                <a:hlinkClick r:id="rId3"/>
              </a:rPr>
              <a:t>.</a:t>
            </a:r>
            <a:r>
              <a:rPr lang="en-US" sz="1600" u="sng">
                <a:hlinkClick r:id="rId3"/>
              </a:rPr>
              <a:t>europa</a:t>
            </a:r>
            <a:r>
              <a:rPr lang="uk-UA" sz="1600" u="sng">
                <a:hlinkClick r:id="rId3"/>
              </a:rPr>
              <a:t>.</a:t>
            </a:r>
            <a:r>
              <a:rPr lang="en-US" sz="1600" u="sng">
                <a:hlinkClick r:id="rId3"/>
              </a:rPr>
              <a:t>eu</a:t>
            </a:r>
            <a:r>
              <a:rPr lang="uk-UA" sz="1600" u="sng">
                <a:hlinkClick r:id="rId3"/>
              </a:rPr>
              <a:t>/</a:t>
            </a:r>
            <a:r>
              <a:rPr lang="en-US" sz="1600" u="sng">
                <a:hlinkClick r:id="rId3"/>
              </a:rPr>
              <a:t>research</a:t>
            </a:r>
            <a:r>
              <a:rPr lang="uk-UA" sz="1600" u="sng">
                <a:hlinkClick r:id="rId3"/>
              </a:rPr>
              <a:t>/</a:t>
            </a:r>
            <a:r>
              <a:rPr lang="en-US" sz="1600" u="sng">
                <a:hlinkClick r:id="rId3"/>
              </a:rPr>
              <a:t>participants</a:t>
            </a:r>
            <a:r>
              <a:rPr lang="uk-UA" sz="1600" u="sng">
                <a:hlinkClick r:id="rId3"/>
              </a:rPr>
              <a:t>/</a:t>
            </a:r>
            <a:r>
              <a:rPr lang="en-US" sz="1600" u="sng">
                <a:hlinkClick r:id="rId3"/>
              </a:rPr>
              <a:t>portal</a:t>
            </a:r>
            <a:r>
              <a:rPr lang="uk-UA" sz="1600" u="sng">
                <a:hlinkClick r:id="rId3"/>
              </a:rPr>
              <a:t>/</a:t>
            </a:r>
            <a:r>
              <a:rPr lang="en-US" sz="1600" u="sng">
                <a:hlinkClick r:id="rId3"/>
              </a:rPr>
              <a:t>desktop</a:t>
            </a:r>
            <a:r>
              <a:rPr lang="uk-UA" sz="1600" u="sng">
                <a:hlinkClick r:id="rId3"/>
              </a:rPr>
              <a:t>/</a:t>
            </a:r>
            <a:r>
              <a:rPr lang="en-US" sz="1600" u="sng">
                <a:hlinkClick r:id="rId3"/>
              </a:rPr>
              <a:t>en</a:t>
            </a:r>
            <a:r>
              <a:rPr lang="uk-UA" sz="1600" u="sng">
                <a:hlinkClick r:id="rId3"/>
              </a:rPr>
              <a:t>/</a:t>
            </a:r>
            <a:r>
              <a:rPr lang="en-US" sz="1600" u="sng">
                <a:hlinkClick r:id="rId3"/>
              </a:rPr>
              <a:t>opportunities</a:t>
            </a:r>
            <a:r>
              <a:rPr lang="uk-UA" sz="1600" u="sng">
                <a:hlinkClick r:id="rId3"/>
              </a:rPr>
              <a:t>/</a:t>
            </a:r>
            <a:r>
              <a:rPr lang="en-US" sz="1600" u="sng">
                <a:hlinkClick r:id="rId3"/>
              </a:rPr>
              <a:t>cosme</a:t>
            </a:r>
            <a:r>
              <a:rPr lang="uk-UA" sz="1600" u="sng"/>
              <a:t> </a:t>
            </a:r>
            <a:endParaRPr lang="uk-UA" sz="1600" b="1">
              <a:solidFill>
                <a:srgbClr val="005F8B"/>
              </a:solidFill>
              <a:latin typeface="Open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itle 1"/>
          <p:cNvSpPr txBox="1">
            <a:spLocks/>
          </p:cNvSpPr>
          <p:nvPr/>
        </p:nvSpPr>
        <p:spPr bwMode="auto">
          <a:xfrm>
            <a:off x="1792288" y="1773238"/>
            <a:ext cx="5580062" cy="211296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endParaRPr lang="en-GB" altLang="uk-UA" sz="2400" b="1" dirty="0" smtClean="0">
              <a:solidFill>
                <a:srgbClr val="005F8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itchFamily="34" charset="0"/>
            </a:endParaRPr>
          </a:p>
          <a:p>
            <a:pPr algn="ctr" eaLnBrk="1" hangingPunct="1">
              <a:defRPr/>
            </a:pPr>
            <a:r>
              <a:rPr lang="ru-RU" altLang="uk-UA" sz="2400" b="1" dirty="0" smtClean="0">
                <a:solidFill>
                  <a:srgbClr val="005F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</a:rPr>
              <a:t>ДЯКУ</a:t>
            </a:r>
            <a:r>
              <a:rPr lang="uk-UA" altLang="uk-UA" sz="2400" b="1" dirty="0" smtClean="0">
                <a:solidFill>
                  <a:srgbClr val="005F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</a:rPr>
              <a:t>ЄМО</a:t>
            </a:r>
            <a:endParaRPr lang="ru-RU" altLang="uk-UA" sz="2400" b="1" dirty="0">
              <a:solidFill>
                <a:srgbClr val="005F8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itchFamily="34" charset="0"/>
            </a:endParaRPr>
          </a:p>
          <a:p>
            <a:pPr algn="ctr" eaLnBrk="1" hangingPunct="1">
              <a:defRPr/>
            </a:pPr>
            <a:r>
              <a:rPr lang="ru-RU" altLang="uk-UA" sz="2400" b="1" dirty="0">
                <a:solidFill>
                  <a:srgbClr val="005F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</a:rPr>
              <a:t>ЗА УВАГУ</a:t>
            </a:r>
            <a:r>
              <a:rPr lang="ru-RU" altLang="uk-UA" sz="2400" b="1" dirty="0" smtClean="0">
                <a:solidFill>
                  <a:srgbClr val="005F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</a:rPr>
              <a:t>!</a:t>
            </a:r>
            <a:endParaRPr lang="uk-UA" altLang="uk-UA" sz="2400" b="1" dirty="0" smtClean="0">
              <a:solidFill>
                <a:srgbClr val="005F8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itle 1"/>
          <p:cNvSpPr txBox="1">
            <a:spLocks/>
          </p:cNvSpPr>
          <p:nvPr/>
        </p:nvSpPr>
        <p:spPr bwMode="auto">
          <a:xfrm>
            <a:off x="0" y="107950"/>
            <a:ext cx="9144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uk-UA" altLang="uk-UA" sz="2800" b="1">
                <a:solidFill>
                  <a:srgbClr val="005F8B"/>
                </a:solidFill>
                <a:latin typeface="Open Sans"/>
              </a:rPr>
              <a:t>Компонент</a:t>
            </a:r>
            <a:r>
              <a:rPr lang="en-US" altLang="uk-UA" sz="2800" b="1">
                <a:solidFill>
                  <a:srgbClr val="005F8B"/>
                </a:solidFill>
                <a:latin typeface="Open Sans"/>
              </a:rPr>
              <a:t> 3</a:t>
            </a:r>
            <a:r>
              <a:rPr lang="uk-UA" altLang="uk-UA" sz="2800" b="1">
                <a:solidFill>
                  <a:srgbClr val="005F8B"/>
                </a:solidFill>
                <a:latin typeface="Open Sans"/>
              </a:rPr>
              <a:t>: Покращення умов конкурентоспроможності</a:t>
            </a:r>
            <a:endParaRPr lang="ru-RU" altLang="uk-UA" sz="2800" b="1">
              <a:solidFill>
                <a:srgbClr val="005F8B"/>
              </a:solidFill>
              <a:latin typeface="Open Sans"/>
            </a:endParaRPr>
          </a:p>
        </p:txBody>
      </p:sp>
      <p:sp>
        <p:nvSpPr>
          <p:cNvPr id="44034" name="pole tekstowe 1"/>
          <p:cNvSpPr txBox="1">
            <a:spLocks noChangeArrowheads="1"/>
          </p:cNvSpPr>
          <p:nvPr/>
        </p:nvSpPr>
        <p:spPr bwMode="auto">
          <a:xfrm>
            <a:off x="706438" y="3441700"/>
            <a:ext cx="3338512" cy="1476375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>
                <a:solidFill>
                  <a:srgbClr val="005F8B"/>
                </a:solidFill>
                <a:latin typeface="Open Sans"/>
              </a:rPr>
              <a:t>Зменшення адміністративних бар'єрів;</a:t>
            </a:r>
          </a:p>
          <a:p>
            <a:pPr algn="ctr"/>
            <a:r>
              <a:rPr lang="uk-UA" b="1">
                <a:solidFill>
                  <a:srgbClr val="005F8B"/>
                </a:solidFill>
                <a:latin typeface="Open Sans"/>
              </a:rPr>
              <a:t>ефективна дерегуляція, направлена на розвиток МСП</a:t>
            </a:r>
          </a:p>
        </p:txBody>
      </p:sp>
      <p:sp>
        <p:nvSpPr>
          <p:cNvPr id="44035" name="pole tekstowe 1"/>
          <p:cNvSpPr txBox="1">
            <a:spLocks noChangeArrowheads="1"/>
          </p:cNvSpPr>
          <p:nvPr/>
        </p:nvSpPr>
        <p:spPr bwMode="auto">
          <a:xfrm>
            <a:off x="5513388" y="3995738"/>
            <a:ext cx="2743200" cy="923925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>
                <a:solidFill>
                  <a:srgbClr val="005F8B"/>
                </a:solidFill>
                <a:latin typeface="Open Sans"/>
              </a:rPr>
              <a:t>Стимулювання розвитку конкретних ринків/сфер</a:t>
            </a:r>
            <a:endParaRPr lang="en-GB" b="1">
              <a:solidFill>
                <a:srgbClr val="005F8B"/>
              </a:solidFill>
              <a:latin typeface="Open Sans"/>
            </a:endParaRPr>
          </a:p>
        </p:txBody>
      </p:sp>
      <p:sp>
        <p:nvSpPr>
          <p:cNvPr id="44036" name="TextBox 11"/>
          <p:cNvSpPr txBox="1">
            <a:spLocks noChangeArrowheads="1"/>
          </p:cNvSpPr>
          <p:nvPr/>
        </p:nvSpPr>
        <p:spPr bwMode="auto">
          <a:xfrm>
            <a:off x="2203450" y="5472113"/>
            <a:ext cx="4668838" cy="923925"/>
          </a:xfrm>
          <a:prstGeom prst="rect">
            <a:avLst/>
          </a:prstGeom>
          <a:noFill/>
          <a:ln w="12700">
            <a:solidFill>
              <a:srgbClr val="005F8B"/>
            </a:solidFill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Aft>
                <a:spcPts val="600"/>
              </a:spcAft>
            </a:pPr>
            <a:r>
              <a:rPr lang="uk-UA" b="1">
                <a:solidFill>
                  <a:srgbClr val="005F8B"/>
                </a:solidFill>
                <a:latin typeface="Open Sans"/>
              </a:rPr>
              <a:t>Рекомендації, консультування та поширення досвіду для органів, які формують політику</a:t>
            </a:r>
          </a:p>
        </p:txBody>
      </p:sp>
      <p:cxnSp>
        <p:nvCxnSpPr>
          <p:cNvPr id="17" name="Прямая соединительная линия 16"/>
          <p:cNvCxnSpPr>
            <a:stCxn id="44036" idx="0"/>
            <a:endCxn id="44034" idx="2"/>
          </p:cNvCxnSpPr>
          <p:nvPr/>
        </p:nvCxnSpPr>
        <p:spPr>
          <a:xfrm flipH="1" flipV="1">
            <a:off x="2376488" y="4918075"/>
            <a:ext cx="2160587" cy="554038"/>
          </a:xfrm>
          <a:prstGeom prst="line">
            <a:avLst/>
          </a:prstGeom>
          <a:ln w="12700">
            <a:solidFill>
              <a:srgbClr val="005F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038" name="Picture 2" descr="C:\Users\Вадим-Оля\Desktop\Картинки на презу\reducin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00" y="1179513"/>
            <a:ext cx="2200275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9" name="Picture 3" descr="C:\Users\Вадим-Оля\Desktop\Картинки на презу\dev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88050" y="996950"/>
            <a:ext cx="1839913" cy="276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Прямая соединительная линия 25"/>
          <p:cNvCxnSpPr>
            <a:stCxn id="44036" idx="0"/>
            <a:endCxn id="44035" idx="2"/>
          </p:cNvCxnSpPr>
          <p:nvPr/>
        </p:nvCxnSpPr>
        <p:spPr>
          <a:xfrm flipV="1">
            <a:off x="4537075" y="4919663"/>
            <a:ext cx="2347913" cy="552450"/>
          </a:xfrm>
          <a:prstGeom prst="line">
            <a:avLst/>
          </a:prstGeom>
          <a:ln w="12700">
            <a:solidFill>
              <a:srgbClr val="005F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itle 1"/>
          <p:cNvSpPr txBox="1">
            <a:spLocks/>
          </p:cNvSpPr>
          <p:nvPr/>
        </p:nvSpPr>
        <p:spPr bwMode="auto">
          <a:xfrm>
            <a:off x="0" y="107950"/>
            <a:ext cx="9144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uk-UA" altLang="uk-UA" sz="2800" b="1">
                <a:solidFill>
                  <a:srgbClr val="005F8B"/>
                </a:solidFill>
                <a:latin typeface="Open Sans"/>
              </a:rPr>
              <a:t>Компонент</a:t>
            </a:r>
            <a:r>
              <a:rPr lang="en-US" altLang="uk-UA" sz="2800" b="1">
                <a:solidFill>
                  <a:srgbClr val="005F8B"/>
                </a:solidFill>
                <a:latin typeface="Open Sans"/>
              </a:rPr>
              <a:t> </a:t>
            </a:r>
            <a:r>
              <a:rPr lang="uk-UA" altLang="uk-UA" sz="2800" b="1">
                <a:solidFill>
                  <a:srgbClr val="005F8B"/>
                </a:solidFill>
                <a:latin typeface="Open Sans"/>
              </a:rPr>
              <a:t>4: Формування культури </a:t>
            </a:r>
          </a:p>
          <a:p>
            <a:pPr algn="ctr"/>
            <a:r>
              <a:rPr lang="uk-UA" altLang="uk-UA" sz="2800" b="1">
                <a:solidFill>
                  <a:srgbClr val="005F8B"/>
                </a:solidFill>
                <a:latin typeface="Open Sans"/>
              </a:rPr>
              <a:t>ведення бізнесу</a:t>
            </a:r>
            <a:endParaRPr lang="ru-RU" altLang="uk-UA" sz="2800" b="1">
              <a:solidFill>
                <a:srgbClr val="005F8B"/>
              </a:solidFill>
              <a:latin typeface="Open Sans"/>
            </a:endParaRPr>
          </a:p>
        </p:txBody>
      </p:sp>
      <p:sp>
        <p:nvSpPr>
          <p:cNvPr id="45058" name="pole tekstowe 1"/>
          <p:cNvSpPr txBox="1">
            <a:spLocks noChangeArrowheads="1"/>
          </p:cNvSpPr>
          <p:nvPr/>
        </p:nvSpPr>
        <p:spPr bwMode="auto">
          <a:xfrm>
            <a:off x="4598988" y="1543050"/>
            <a:ext cx="4351337" cy="1908175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ts val="600"/>
              </a:spcAft>
              <a:buFont typeface="Wingdings" pitchFamily="2" charset="2"/>
              <a:buChar char="Ø"/>
            </a:pPr>
            <a:r>
              <a:rPr lang="uk-UA" b="1">
                <a:solidFill>
                  <a:srgbClr val="005F8B"/>
                </a:solidFill>
                <a:latin typeface="Open Sans"/>
              </a:rPr>
              <a:t> розвиток підприємницьких навичок</a:t>
            </a:r>
            <a:r>
              <a:rPr lang="en-US" b="1">
                <a:solidFill>
                  <a:srgbClr val="005F8B"/>
                </a:solidFill>
                <a:latin typeface="Open Sans"/>
              </a:rPr>
              <a:t>,</a:t>
            </a:r>
            <a:r>
              <a:rPr lang="uk-UA" b="1">
                <a:solidFill>
                  <a:srgbClr val="005F8B"/>
                </a:solidFill>
                <a:latin typeface="Open Sans"/>
              </a:rPr>
              <a:t> особливо серед нових підприємців, молоді та жінок</a:t>
            </a:r>
          </a:p>
          <a:p>
            <a:pPr>
              <a:spcAft>
                <a:spcPts val="600"/>
              </a:spcAft>
              <a:buFont typeface="Wingdings" pitchFamily="2" charset="2"/>
              <a:buChar char="Ø"/>
            </a:pPr>
            <a:r>
              <a:rPr lang="uk-UA" b="1">
                <a:solidFill>
                  <a:srgbClr val="005F8B"/>
                </a:solidFill>
                <a:latin typeface="Open Sans"/>
              </a:rPr>
              <a:t> створення інституту менторства</a:t>
            </a:r>
          </a:p>
          <a:p>
            <a:pPr>
              <a:spcAft>
                <a:spcPts val="600"/>
              </a:spcAft>
              <a:buFont typeface="Wingdings" pitchFamily="2" charset="2"/>
              <a:buChar char="Ø"/>
            </a:pPr>
            <a:r>
              <a:rPr lang="uk-UA" b="1">
                <a:solidFill>
                  <a:srgbClr val="005F8B"/>
                </a:solidFill>
                <a:latin typeface="Open Sans"/>
              </a:rPr>
              <a:t> сприяння соціальному підприємництву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884363" y="4475163"/>
            <a:ext cx="5902325" cy="1662112"/>
          </a:xfrm>
          <a:prstGeom prst="rect">
            <a:avLst/>
          </a:prstGeom>
          <a:noFill/>
          <a:ln w="12700">
            <a:solidFill>
              <a:srgbClr val="005F8B"/>
            </a:solidFill>
            <a:prstDash val="dash"/>
          </a:ln>
        </p:spPr>
        <p:txBody>
          <a:bodyPr>
            <a:spAutoFit/>
          </a:bodyPr>
          <a:lstStyle/>
          <a:p>
            <a:pPr marL="342900" indent="-342900">
              <a:spcAft>
                <a:spcPts val="1200"/>
              </a:spcAft>
              <a:defRPr/>
            </a:pPr>
            <a:r>
              <a:rPr lang="uk-UA" b="1" u="sng" dirty="0" err="1">
                <a:solidFill>
                  <a:srgbClr val="005F8B"/>
                </a:solidFill>
                <a:latin typeface="Open Sans" pitchFamily="34" charset="0"/>
              </a:rPr>
              <a:t>Онлайн-портали</a:t>
            </a:r>
            <a:r>
              <a:rPr lang="uk-UA" b="1" u="sng" dirty="0">
                <a:solidFill>
                  <a:srgbClr val="005F8B"/>
                </a:solidFill>
                <a:latin typeface="Open Sans" pitchFamily="34" charset="0"/>
              </a:rPr>
              <a:t>: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n-US" sz="1600" b="1" i="1" dirty="0">
                <a:solidFill>
                  <a:srgbClr val="005F8B"/>
                </a:solidFill>
              </a:rPr>
              <a:t>Erasmus for Young Entrepreneurs</a:t>
            </a:r>
            <a:endParaRPr lang="uk-UA" sz="1600" b="1" i="1" dirty="0">
              <a:solidFill>
                <a:srgbClr val="005F8B"/>
              </a:solidFill>
            </a:endParaRPr>
          </a:p>
          <a:p>
            <a:pPr>
              <a:spcAft>
                <a:spcPts val="1200"/>
              </a:spcAft>
              <a:defRPr/>
            </a:pPr>
            <a:r>
              <a:rPr lang="en-US" sz="1600" b="1" i="1" dirty="0">
                <a:solidFill>
                  <a:srgbClr val="005F8B"/>
                </a:solidFill>
                <a:hlinkClick r:id="rId2"/>
              </a:rPr>
              <a:t>https://www.erasmus-entrepreneurs.eu</a:t>
            </a:r>
            <a:r>
              <a:rPr lang="en-US" sz="1600" b="1" i="1" dirty="0">
                <a:solidFill>
                  <a:srgbClr val="005F8B"/>
                </a:solidFill>
              </a:rPr>
              <a:t>  </a:t>
            </a:r>
            <a:r>
              <a:rPr lang="uk-UA" sz="1600" b="1" i="1" dirty="0">
                <a:solidFill>
                  <a:srgbClr val="005F8B"/>
                </a:solidFill>
              </a:rPr>
              <a:t> 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n-US" sz="1600" b="1" i="1" dirty="0">
                <a:solidFill>
                  <a:srgbClr val="005F8B"/>
                </a:solidFill>
              </a:rPr>
              <a:t>European Network of Mentors for Women Entrepreneurs </a:t>
            </a:r>
            <a:r>
              <a:rPr lang="en-US" sz="1600" b="1" i="1" dirty="0">
                <a:solidFill>
                  <a:srgbClr val="005F8B"/>
                </a:solidFill>
                <a:hlinkClick r:id="rId3"/>
              </a:rPr>
              <a:t>https://www.wegate.eu</a:t>
            </a:r>
            <a:r>
              <a:rPr lang="en-US" sz="1600" b="1" i="1" dirty="0">
                <a:solidFill>
                  <a:srgbClr val="005F8B"/>
                </a:solidFill>
              </a:rPr>
              <a:t> </a:t>
            </a:r>
            <a:endParaRPr lang="uk-UA" sz="1600" b="1" i="1" dirty="0">
              <a:solidFill>
                <a:srgbClr val="005F8B"/>
              </a:solidFill>
            </a:endParaRPr>
          </a:p>
        </p:txBody>
      </p:sp>
      <p:pic>
        <p:nvPicPr>
          <p:cNvPr id="45060" name="Picture 2" descr="C:\Users\Вадим-Оля\Desktop\Картинки на презу\work-cultur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3288" y="1092200"/>
            <a:ext cx="3106737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9" name="Прямая соединительная линия 18"/>
          <p:cNvCxnSpPr>
            <a:stCxn id="45058" idx="2"/>
            <a:endCxn id="15" idx="0"/>
          </p:cNvCxnSpPr>
          <p:nvPr/>
        </p:nvCxnSpPr>
        <p:spPr>
          <a:xfrm flipH="1">
            <a:off x="4835525" y="3451225"/>
            <a:ext cx="1939925" cy="1023938"/>
          </a:xfrm>
          <a:prstGeom prst="line">
            <a:avLst/>
          </a:prstGeom>
          <a:ln w="12700">
            <a:solidFill>
              <a:srgbClr val="005F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Прямоугольник 3"/>
          <p:cNvSpPr>
            <a:spLocks noChangeArrowheads="1"/>
          </p:cNvSpPr>
          <p:nvPr/>
        </p:nvSpPr>
        <p:spPr bwMode="auto">
          <a:xfrm>
            <a:off x="887413" y="153988"/>
            <a:ext cx="736441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altLang="uk-UA" sz="2800" b="1">
                <a:solidFill>
                  <a:srgbClr val="005F8B"/>
                </a:solidFill>
                <a:latin typeface="Open Sans"/>
              </a:rPr>
              <a:t>Як отримати зазначені можливості? </a:t>
            </a:r>
            <a:endParaRPr lang="ru-RU" altLang="uk-UA" sz="2800" b="1">
              <a:solidFill>
                <a:srgbClr val="005F8B"/>
              </a:solidFill>
              <a:latin typeface="Open Sans"/>
            </a:endParaRPr>
          </a:p>
        </p:txBody>
      </p:sp>
      <p:pic>
        <p:nvPicPr>
          <p:cNvPr id="46082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3323928">
            <a:off x="7564438" y="901700"/>
            <a:ext cx="11525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3" name="TextBox 6"/>
          <p:cNvSpPr txBox="1">
            <a:spLocks noChangeArrowheads="1"/>
          </p:cNvSpPr>
          <p:nvPr/>
        </p:nvSpPr>
        <p:spPr bwMode="auto">
          <a:xfrm>
            <a:off x="523875" y="1257300"/>
            <a:ext cx="560388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500" b="1">
                <a:solidFill>
                  <a:srgbClr val="FFCC66"/>
                </a:solidFill>
                <a:latin typeface="Verdana" pitchFamily="34" charset="0"/>
              </a:rPr>
              <a:t>1</a:t>
            </a:r>
            <a:endParaRPr lang="uk-UA" sz="3500" b="1">
              <a:solidFill>
                <a:srgbClr val="FFCC66"/>
              </a:solidFill>
              <a:latin typeface="Verdana" pitchFamily="34" charset="0"/>
            </a:endParaRPr>
          </a:p>
        </p:txBody>
      </p:sp>
      <p:sp>
        <p:nvSpPr>
          <p:cNvPr id="46084" name="TextBox 7"/>
          <p:cNvSpPr txBox="1">
            <a:spLocks noChangeArrowheads="1"/>
          </p:cNvSpPr>
          <p:nvPr/>
        </p:nvSpPr>
        <p:spPr bwMode="auto">
          <a:xfrm>
            <a:off x="981075" y="2241550"/>
            <a:ext cx="6537325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spcBef>
                <a:spcPts val="600"/>
              </a:spcBef>
            </a:pPr>
            <a:r>
              <a:rPr lang="ru-RU" b="1">
                <a:solidFill>
                  <a:srgbClr val="005F8B"/>
                </a:solidFill>
              </a:rPr>
              <a:t>Переконатися, що кінцевий строк подачі заявки ще не настав та ваша організація відповідає критеріям конкурсу</a:t>
            </a:r>
            <a:endParaRPr lang="uk-UA" b="1">
              <a:solidFill>
                <a:srgbClr val="005F8B"/>
              </a:solidFill>
              <a:latin typeface="Open Sans"/>
            </a:endParaRPr>
          </a:p>
        </p:txBody>
      </p:sp>
      <p:sp>
        <p:nvSpPr>
          <p:cNvPr id="46085" name="TextBox 9"/>
          <p:cNvSpPr txBox="1">
            <a:spLocks noChangeArrowheads="1"/>
          </p:cNvSpPr>
          <p:nvPr/>
        </p:nvSpPr>
        <p:spPr bwMode="auto">
          <a:xfrm>
            <a:off x="1084263" y="1263650"/>
            <a:ext cx="65389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spcBef>
                <a:spcPts val="600"/>
              </a:spcBef>
            </a:pPr>
            <a:r>
              <a:rPr lang="ru-RU" b="1">
                <a:solidFill>
                  <a:srgbClr val="005F8B"/>
                </a:solidFill>
              </a:rPr>
              <a:t>Обрати конкурс, який пропонує програма </a:t>
            </a:r>
            <a:r>
              <a:rPr lang="en-US" b="1">
                <a:solidFill>
                  <a:srgbClr val="005F8B"/>
                </a:solidFill>
              </a:rPr>
              <a:t>COSME</a:t>
            </a:r>
            <a:r>
              <a:rPr lang="uk-UA" b="1">
                <a:solidFill>
                  <a:srgbClr val="005F8B"/>
                </a:solidFill>
              </a:rPr>
              <a:t> на 2018 рік</a:t>
            </a:r>
            <a:r>
              <a:rPr lang="en-US" b="1">
                <a:solidFill>
                  <a:srgbClr val="005F8B"/>
                </a:solidFill>
              </a:rPr>
              <a:t> </a:t>
            </a:r>
            <a:endParaRPr lang="uk-UA" b="1">
              <a:solidFill>
                <a:srgbClr val="005F8B"/>
              </a:solidFill>
              <a:latin typeface="Open Sans"/>
            </a:endParaRPr>
          </a:p>
        </p:txBody>
      </p:sp>
      <p:sp>
        <p:nvSpPr>
          <p:cNvPr id="46086" name="TextBox 14"/>
          <p:cNvSpPr txBox="1">
            <a:spLocks noChangeArrowheads="1"/>
          </p:cNvSpPr>
          <p:nvPr/>
        </p:nvSpPr>
        <p:spPr bwMode="auto">
          <a:xfrm>
            <a:off x="523875" y="2379663"/>
            <a:ext cx="560388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500" b="1">
                <a:solidFill>
                  <a:srgbClr val="FFCC66"/>
                </a:solidFill>
                <a:latin typeface="Verdana" pitchFamily="34" charset="0"/>
              </a:rPr>
              <a:t>2</a:t>
            </a:r>
            <a:endParaRPr lang="uk-UA" sz="3500" b="1">
              <a:solidFill>
                <a:srgbClr val="FFCC66"/>
              </a:solidFill>
              <a:latin typeface="Verdana" pitchFamily="34" charset="0"/>
            </a:endParaRPr>
          </a:p>
        </p:txBody>
      </p:sp>
      <p:sp>
        <p:nvSpPr>
          <p:cNvPr id="46087" name="TextBox 17"/>
          <p:cNvSpPr txBox="1">
            <a:spLocks noChangeArrowheads="1"/>
          </p:cNvSpPr>
          <p:nvPr/>
        </p:nvSpPr>
        <p:spPr bwMode="auto">
          <a:xfrm>
            <a:off x="981075" y="3375025"/>
            <a:ext cx="65373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spcBef>
                <a:spcPts val="600"/>
              </a:spcBef>
            </a:pPr>
            <a:r>
              <a:rPr lang="ru-RU" b="1">
                <a:solidFill>
                  <a:srgbClr val="005F8B"/>
                </a:solidFill>
              </a:rPr>
              <a:t>Уважно ознайомитись з описом та умовами конкурсу та завантажити для заповнення супровідну документацію, яка знаходиться одразу після опису конкурсу</a:t>
            </a:r>
            <a:endParaRPr lang="uk-UA" b="1">
              <a:solidFill>
                <a:srgbClr val="005F8B"/>
              </a:solidFill>
              <a:latin typeface="Open Sans"/>
            </a:endParaRPr>
          </a:p>
        </p:txBody>
      </p:sp>
      <p:sp>
        <p:nvSpPr>
          <p:cNvPr id="46088" name="TextBox 18"/>
          <p:cNvSpPr txBox="1">
            <a:spLocks noChangeArrowheads="1"/>
          </p:cNvSpPr>
          <p:nvPr/>
        </p:nvSpPr>
        <p:spPr bwMode="auto">
          <a:xfrm>
            <a:off x="523875" y="3487738"/>
            <a:ext cx="560388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500" b="1">
                <a:solidFill>
                  <a:srgbClr val="FFCC66"/>
                </a:solidFill>
                <a:latin typeface="Verdana" pitchFamily="34" charset="0"/>
              </a:rPr>
              <a:t>3</a:t>
            </a:r>
            <a:endParaRPr lang="uk-UA" sz="3500" b="1">
              <a:solidFill>
                <a:srgbClr val="FFCC66"/>
              </a:solidFill>
              <a:latin typeface="Verdana" pitchFamily="34" charset="0"/>
            </a:endParaRPr>
          </a:p>
        </p:txBody>
      </p:sp>
      <p:sp>
        <p:nvSpPr>
          <p:cNvPr id="46089" name="TextBox 23"/>
          <p:cNvSpPr txBox="1">
            <a:spLocks noChangeArrowheads="1"/>
          </p:cNvSpPr>
          <p:nvPr/>
        </p:nvSpPr>
        <p:spPr bwMode="auto">
          <a:xfrm>
            <a:off x="1465263" y="4899025"/>
            <a:ext cx="65373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5F8B"/>
                </a:solidFill>
              </a:rPr>
              <a:t>Подати проектну пропозицію в онлайн системі </a:t>
            </a:r>
          </a:p>
          <a:p>
            <a:r>
              <a:rPr lang="ru-RU" b="1">
                <a:solidFill>
                  <a:srgbClr val="005F8B"/>
                </a:solidFill>
              </a:rPr>
              <a:t> (подається онлайн)</a:t>
            </a:r>
          </a:p>
        </p:txBody>
      </p:sp>
      <p:sp>
        <p:nvSpPr>
          <p:cNvPr id="46090" name="TextBox 24"/>
          <p:cNvSpPr txBox="1">
            <a:spLocks noChangeArrowheads="1"/>
          </p:cNvSpPr>
          <p:nvPr/>
        </p:nvSpPr>
        <p:spPr bwMode="auto">
          <a:xfrm>
            <a:off x="523875" y="4949825"/>
            <a:ext cx="560388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500" b="1">
                <a:solidFill>
                  <a:srgbClr val="FFCC66"/>
                </a:solidFill>
                <a:latin typeface="Verdana" pitchFamily="34" charset="0"/>
              </a:rPr>
              <a:t>4</a:t>
            </a:r>
            <a:endParaRPr lang="uk-UA" sz="3500" b="1">
              <a:solidFill>
                <a:srgbClr val="FFCC66"/>
              </a:solidFill>
              <a:latin typeface="Verdana" pitchFamily="34" charset="0"/>
            </a:endParaRPr>
          </a:p>
        </p:txBody>
      </p:sp>
      <p:sp>
        <p:nvSpPr>
          <p:cNvPr id="46091" name="TextBox 25"/>
          <p:cNvSpPr txBox="1">
            <a:spLocks noChangeArrowheads="1"/>
          </p:cNvSpPr>
          <p:nvPr/>
        </p:nvSpPr>
        <p:spPr bwMode="auto">
          <a:xfrm>
            <a:off x="1300163" y="5991225"/>
            <a:ext cx="65389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05F8B"/>
                </a:solidFill>
              </a:rPr>
              <a:t>ПЕРЕМОГТИ ;) </a:t>
            </a:r>
          </a:p>
        </p:txBody>
      </p:sp>
      <p:pic>
        <p:nvPicPr>
          <p:cNvPr id="46092" name="Рисунок 2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09850" y="5783263"/>
            <a:ext cx="814388" cy="81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93" name="Рисунок 2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8475" y="5783263"/>
            <a:ext cx="94297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/>
          <p:cNvSpPr txBox="1">
            <a:spLocks/>
          </p:cNvSpPr>
          <p:nvPr/>
        </p:nvSpPr>
        <p:spPr bwMode="auto">
          <a:xfrm>
            <a:off x="0" y="134938"/>
            <a:ext cx="91440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uk-UA" altLang="uk-UA" sz="2800" b="1">
                <a:solidFill>
                  <a:srgbClr val="005F8B"/>
                </a:solidFill>
                <a:latin typeface="Open Sans"/>
              </a:rPr>
              <a:t>Робоча програма </a:t>
            </a:r>
            <a:r>
              <a:rPr lang="en-GB" altLang="uk-UA" sz="2800" b="1">
                <a:solidFill>
                  <a:srgbClr val="005F8B"/>
                </a:solidFill>
                <a:latin typeface="Open Sans"/>
              </a:rPr>
              <a:t>COSME</a:t>
            </a:r>
            <a:r>
              <a:rPr lang="uk-UA" altLang="uk-UA" sz="2800" b="1">
                <a:solidFill>
                  <a:srgbClr val="005F8B"/>
                </a:solidFill>
                <a:latin typeface="Open Sans"/>
              </a:rPr>
              <a:t> 201</a:t>
            </a:r>
            <a:r>
              <a:rPr lang="en-US" altLang="uk-UA" sz="2800" b="1">
                <a:solidFill>
                  <a:srgbClr val="005F8B"/>
                </a:solidFill>
                <a:latin typeface="Open Sans"/>
              </a:rPr>
              <a:t>8</a:t>
            </a:r>
            <a:r>
              <a:rPr lang="uk-UA" altLang="uk-UA" sz="2800" b="1">
                <a:solidFill>
                  <a:srgbClr val="005F8B"/>
                </a:solidFill>
                <a:latin typeface="Open Sans"/>
              </a:rPr>
              <a:t>: де шукати?</a:t>
            </a:r>
            <a:endParaRPr lang="ru-RU" altLang="uk-UA" sz="2800" b="1">
              <a:solidFill>
                <a:srgbClr val="005F8B"/>
              </a:solidFill>
              <a:latin typeface="Open Sans"/>
            </a:endParaRPr>
          </a:p>
        </p:txBody>
      </p:sp>
      <p:sp>
        <p:nvSpPr>
          <p:cNvPr id="47106" name="Прямоугольник 3"/>
          <p:cNvSpPr>
            <a:spLocks noChangeArrowheads="1"/>
          </p:cNvSpPr>
          <p:nvPr/>
        </p:nvSpPr>
        <p:spPr bwMode="auto">
          <a:xfrm>
            <a:off x="1703388" y="930275"/>
            <a:ext cx="58054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000"/>
          </a:p>
        </p:txBody>
      </p:sp>
      <p:pic>
        <p:nvPicPr>
          <p:cNvPr id="47107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03400"/>
            <a:ext cx="9144000" cy="450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8" name="Прямоугольник 5"/>
          <p:cNvSpPr>
            <a:spLocks noChangeArrowheads="1"/>
          </p:cNvSpPr>
          <p:nvPr/>
        </p:nvSpPr>
        <p:spPr bwMode="auto">
          <a:xfrm>
            <a:off x="1597025" y="903288"/>
            <a:ext cx="5803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hlinkClick r:id="rId3"/>
              </a:rPr>
              <a:t>http://cosme.me.gov.ua</a:t>
            </a:r>
            <a:endParaRPr lang="uk-UA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1"/>
          <p:cNvSpPr txBox="1">
            <a:spLocks/>
          </p:cNvSpPr>
          <p:nvPr/>
        </p:nvSpPr>
        <p:spPr bwMode="auto">
          <a:xfrm>
            <a:off x="0" y="107950"/>
            <a:ext cx="9144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uk-UA" altLang="uk-UA" sz="2800" b="1">
                <a:solidFill>
                  <a:srgbClr val="005F8B"/>
                </a:solidFill>
                <a:latin typeface="Open Sans"/>
              </a:rPr>
              <a:t>Які типи конкурсів включає в себе робоча програма </a:t>
            </a:r>
            <a:r>
              <a:rPr lang="en-US" altLang="uk-UA" sz="2800" b="1">
                <a:solidFill>
                  <a:srgbClr val="005F8B"/>
                </a:solidFill>
                <a:latin typeface="Open Sans"/>
              </a:rPr>
              <a:t>COSME?</a:t>
            </a:r>
            <a:endParaRPr lang="ru-RU" altLang="uk-UA" sz="2800" b="1">
              <a:solidFill>
                <a:srgbClr val="005F8B"/>
              </a:solidFill>
              <a:latin typeface="Open Sans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12246" y="1317111"/>
            <a:ext cx="1029554" cy="457725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uk-UA" sz="1600" b="1" dirty="0">
                <a:solidFill>
                  <a:schemeClr val="accent6">
                    <a:lumMod val="75000"/>
                  </a:schemeClr>
                </a:solidFill>
                <a:ea typeface="MS PGothic" pitchFamily="34" charset="-128"/>
              </a:rPr>
              <a:t>Направлені на створення інфраструктури та розвиток інституцій, які формують політику в сфері МСП 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044008" y="1329000"/>
            <a:ext cx="992535" cy="456536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uk-UA" sz="1600" b="1" dirty="0">
                <a:ea typeface="MS PGothic" pitchFamily="34" charset="-128"/>
              </a:rPr>
              <a:t>Тематичні конкурси для спільної участі усіх інституцій, в </a:t>
            </a:r>
            <a:r>
              <a:rPr lang="uk-UA" sz="1600" b="1" dirty="0" err="1">
                <a:ea typeface="MS PGothic" pitchFamily="34" charset="-128"/>
              </a:rPr>
              <a:t>т.ч</a:t>
            </a:r>
            <a:r>
              <a:rPr lang="uk-UA" sz="1600" b="1" dirty="0">
                <a:ea typeface="MS PGothic" pitchFamily="34" charset="-128"/>
              </a:rPr>
              <a:t>. МСП</a:t>
            </a:r>
            <a:endParaRPr lang="uk-UA" sz="1600" b="1" dirty="0">
              <a:latin typeface="Open Sans" pitchFamily="34" charset="0"/>
              <a:ea typeface="MS PGothic" pitchFamily="34" charset="-128"/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1403350" y="1830388"/>
            <a:ext cx="1787525" cy="1241425"/>
          </a:xfrm>
          <a:prstGeom prst="hexagon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b="1" dirty="0">
                <a:solidFill>
                  <a:schemeClr val="accent6"/>
                </a:solidFill>
              </a:rPr>
              <a:t>ЄВРОПЕЙСЬКА МЕРЕЖА ПІДПРИЄМСТВ (</a:t>
            </a:r>
            <a:r>
              <a:rPr lang="en-US" sz="1000" b="1" dirty="0">
                <a:solidFill>
                  <a:schemeClr val="accent6"/>
                </a:solidFill>
              </a:rPr>
              <a:t>EEN) </a:t>
            </a:r>
          </a:p>
        </p:txBody>
      </p:sp>
      <p:sp>
        <p:nvSpPr>
          <p:cNvPr id="9" name="Шестиугольник 8"/>
          <p:cNvSpPr/>
          <p:nvPr/>
        </p:nvSpPr>
        <p:spPr>
          <a:xfrm>
            <a:off x="2933700" y="2451100"/>
            <a:ext cx="1787525" cy="1241425"/>
          </a:xfrm>
          <a:prstGeom prst="hexagon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b="1" dirty="0">
                <a:solidFill>
                  <a:schemeClr val="accent6"/>
                </a:solidFill>
              </a:rPr>
              <a:t>ПОЛІТИКА МСП</a:t>
            </a:r>
            <a:endParaRPr lang="en-US" sz="1000" b="1" dirty="0">
              <a:solidFill>
                <a:schemeClr val="accent6"/>
              </a:solidFill>
            </a:endParaRPr>
          </a:p>
        </p:txBody>
      </p:sp>
      <p:sp>
        <p:nvSpPr>
          <p:cNvPr id="11" name="Шестиугольник 10"/>
          <p:cNvSpPr/>
          <p:nvPr/>
        </p:nvSpPr>
        <p:spPr>
          <a:xfrm>
            <a:off x="1403350" y="3071813"/>
            <a:ext cx="1787525" cy="1241425"/>
          </a:xfrm>
          <a:prstGeom prst="hexagon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900" b="1" dirty="0">
                <a:solidFill>
                  <a:schemeClr val="accent6"/>
                </a:solidFill>
              </a:rPr>
              <a:t>ІНТЕРНАЦ-ЦІЯ СИСТЕМИ ЗАХИСТУ ПРАВ ІНТЕЛЕКТ. ВЛАСНОСТІ</a:t>
            </a:r>
            <a:endParaRPr lang="en-US" sz="900" b="1" dirty="0">
              <a:solidFill>
                <a:schemeClr val="accent6"/>
              </a:solidFill>
            </a:endParaRPr>
          </a:p>
        </p:txBody>
      </p:sp>
      <p:sp>
        <p:nvSpPr>
          <p:cNvPr id="12" name="Шестиугольник 11"/>
          <p:cNvSpPr/>
          <p:nvPr/>
        </p:nvSpPr>
        <p:spPr>
          <a:xfrm>
            <a:off x="5994400" y="2452688"/>
            <a:ext cx="1789113" cy="1243012"/>
          </a:xfrm>
          <a:prstGeom prst="hexagon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900" b="1" dirty="0">
                <a:solidFill>
                  <a:schemeClr val="bg1"/>
                </a:solidFill>
              </a:rPr>
              <a:t>ПІДВИЩЕННЯ КОНКУРЕНТОСПР. ПРЕДСТАВНИКІВ СФЕРИ ТУРИЗМ</a:t>
            </a:r>
            <a:endParaRPr lang="en-US" sz="900" b="1" dirty="0">
              <a:solidFill>
                <a:schemeClr val="bg1"/>
              </a:solidFill>
            </a:endParaRPr>
          </a:p>
        </p:txBody>
      </p:sp>
      <p:sp>
        <p:nvSpPr>
          <p:cNvPr id="13" name="Шестиугольник 12"/>
          <p:cNvSpPr/>
          <p:nvPr/>
        </p:nvSpPr>
        <p:spPr>
          <a:xfrm>
            <a:off x="5981700" y="3744913"/>
            <a:ext cx="1787525" cy="1243012"/>
          </a:xfrm>
          <a:prstGeom prst="hexagon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900" b="1" dirty="0">
                <a:solidFill>
                  <a:schemeClr val="bg1"/>
                </a:solidFill>
              </a:rPr>
              <a:t>ІННОВАЦІЙНИЙ ТА ТЕХНОЛОГІЧНИЙРОЗВИТОК ЛЕГКОЇ </a:t>
            </a:r>
          </a:p>
          <a:p>
            <a:pPr algn="ctr">
              <a:defRPr/>
            </a:pPr>
            <a:r>
              <a:rPr lang="ru-RU" sz="900" b="1" dirty="0">
                <a:solidFill>
                  <a:schemeClr val="bg1"/>
                </a:solidFill>
              </a:rPr>
              <a:t>ПРОМ-СТІ</a:t>
            </a:r>
          </a:p>
        </p:txBody>
      </p:sp>
      <p:sp>
        <p:nvSpPr>
          <p:cNvPr id="14" name="Шестиугольник 13"/>
          <p:cNvSpPr/>
          <p:nvPr/>
        </p:nvSpPr>
        <p:spPr>
          <a:xfrm>
            <a:off x="4464050" y="3071813"/>
            <a:ext cx="1789113" cy="1241425"/>
          </a:xfrm>
          <a:prstGeom prst="hexagon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900" b="1" dirty="0">
                <a:solidFill>
                  <a:schemeClr val="bg1"/>
                </a:solidFill>
              </a:rPr>
              <a:t>ШТУЧНИЙ ІНТЕЛЕКТ: МОЖЛИВОСТІ ДЛЯ ПЕРЕТВОРЕНЬ ТА ВИРІШЕННЯ СОЦ. ПРОБЛЕМ</a:t>
            </a:r>
            <a:endParaRPr lang="en-US" sz="900" b="1" dirty="0">
              <a:solidFill>
                <a:schemeClr val="bg1"/>
              </a:solidFill>
            </a:endParaRPr>
          </a:p>
        </p:txBody>
      </p:sp>
      <p:sp>
        <p:nvSpPr>
          <p:cNvPr id="15" name="Шестиугольник 14"/>
          <p:cNvSpPr/>
          <p:nvPr/>
        </p:nvSpPr>
        <p:spPr>
          <a:xfrm>
            <a:off x="2933700" y="3717925"/>
            <a:ext cx="1787525" cy="1241425"/>
          </a:xfrm>
          <a:prstGeom prst="hexagon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b="1" dirty="0">
                <a:solidFill>
                  <a:schemeClr val="accent6"/>
                </a:solidFill>
              </a:rPr>
              <a:t>ЕРАЗМУС ДЛЯ МОЛОДИХ ПІДПРИЄМЦІВ</a:t>
            </a:r>
            <a:endParaRPr lang="en-US" sz="1000" b="1" dirty="0">
              <a:solidFill>
                <a:schemeClr val="accent6"/>
              </a:solidFill>
            </a:endParaRPr>
          </a:p>
        </p:txBody>
      </p:sp>
      <p:sp>
        <p:nvSpPr>
          <p:cNvPr id="17" name="Шестиугольник 16"/>
          <p:cNvSpPr/>
          <p:nvPr/>
        </p:nvSpPr>
        <p:spPr>
          <a:xfrm>
            <a:off x="4464050" y="1843088"/>
            <a:ext cx="1789113" cy="1241425"/>
          </a:xfrm>
          <a:prstGeom prst="hexagon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900" b="1" dirty="0">
                <a:solidFill>
                  <a:schemeClr val="bg1"/>
                </a:solidFill>
              </a:rPr>
              <a:t>ПІДГОТОВКА ВИКЛАДАЧІВ ВНЗ ДО ВИКЛАДАННЯ ПІДПРИЄМНИЦТВА</a:t>
            </a:r>
            <a:endParaRPr lang="en-US" sz="900" b="1" dirty="0">
              <a:solidFill>
                <a:schemeClr val="bg1"/>
              </a:solidFill>
            </a:endParaRPr>
          </a:p>
        </p:txBody>
      </p:sp>
      <p:sp>
        <p:nvSpPr>
          <p:cNvPr id="18" name="Шестиугольник 17"/>
          <p:cNvSpPr/>
          <p:nvPr/>
        </p:nvSpPr>
        <p:spPr>
          <a:xfrm>
            <a:off x="4464050" y="4364038"/>
            <a:ext cx="1789113" cy="1241425"/>
          </a:xfrm>
          <a:prstGeom prst="hexagon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900" b="1" dirty="0">
                <a:solidFill>
                  <a:schemeClr val="bg1"/>
                </a:solidFill>
              </a:rPr>
              <a:t>НОВІ НАВИЧКИ ДЛЯ РОЗВИТКУ ПРОМИСЛОВОСТІ</a:t>
            </a:r>
            <a:endParaRPr lang="en-US" sz="900" b="1" dirty="0">
              <a:solidFill>
                <a:schemeClr val="bg1"/>
              </a:solidFill>
            </a:endParaRPr>
          </a:p>
        </p:txBody>
      </p:sp>
      <p:sp>
        <p:nvSpPr>
          <p:cNvPr id="20" name="Шестиугольник 19"/>
          <p:cNvSpPr/>
          <p:nvPr/>
        </p:nvSpPr>
        <p:spPr>
          <a:xfrm>
            <a:off x="1403350" y="4364038"/>
            <a:ext cx="1787525" cy="1241425"/>
          </a:xfrm>
          <a:prstGeom prst="hexagon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900" b="1" dirty="0">
                <a:solidFill>
                  <a:schemeClr val="accent6"/>
                </a:solidFill>
              </a:rPr>
              <a:t>ЄВРОПЕЙСЬКА ПЛАТФОРМА СПІРОБІТНИЦТВА КЛАСТЕРІВ</a:t>
            </a:r>
            <a:endParaRPr lang="en-US" sz="900" b="1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2. укр">
  <a:themeElements>
    <a:clrScheme name="1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Theme">
      <a:majorFont>
        <a:latin typeface="Helvetica Neue UltraLight"/>
        <a:ea typeface="MS PGothic"/>
        <a:cs typeface=""/>
      </a:majorFont>
      <a:minorFont>
        <a:latin typeface="Helvetica Neue UltraLight"/>
        <a:ea typeface="MS PGothic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Helvetica Neue UltraLight"/>
        <a:ea typeface="MS PGothic"/>
        <a:cs typeface=""/>
      </a:majorFont>
      <a:minorFont>
        <a:latin typeface="Helvetica Neue UltraLight"/>
        <a:ea typeface="MS PGothic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Шаблон 2. укр</Template>
  <TotalTime>2498</TotalTime>
  <Words>1255</Words>
  <Application>Microsoft Office PowerPoint</Application>
  <PresentationFormat>Екран (4:3)</PresentationFormat>
  <Paragraphs>292</Paragraphs>
  <Slides>49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3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60" baseType="lpstr">
      <vt:lpstr>Arial</vt:lpstr>
      <vt:lpstr>MS PGothic</vt:lpstr>
      <vt:lpstr>Helvetica Neue UltraLight</vt:lpstr>
      <vt:lpstr>Calibri</vt:lpstr>
      <vt:lpstr>Open Sans</vt:lpstr>
      <vt:lpstr>Wingdings</vt:lpstr>
      <vt:lpstr>Verdana</vt:lpstr>
      <vt:lpstr>Шаблон 2. укр</vt:lpstr>
      <vt:lpstr>Office Theme</vt:lpstr>
      <vt:lpstr>Оформление по умолчанию</vt:lpstr>
      <vt:lpstr>Диаграмма</vt:lpstr>
      <vt:lpstr> COSME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</dc:title>
  <dc:creator>Aleksandra</dc:creator>
  <cp:lastModifiedBy>d01-Danylyshyn</cp:lastModifiedBy>
  <cp:revision>359</cp:revision>
  <cp:lastPrinted>2017-01-22T19:17:21Z</cp:lastPrinted>
  <dcterms:created xsi:type="dcterms:W3CDTF">2017-01-22T14:41:16Z</dcterms:created>
  <dcterms:modified xsi:type="dcterms:W3CDTF">2018-02-20T12:21:58Z</dcterms:modified>
</cp:coreProperties>
</file>